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xml" ContentType="application/vnd.openxmlformats-officedocument.presentationml.slideLayout+xml"/>
  <Override PartName="/ppt/slideLayouts/slideLayout270.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9" r:id="rId3"/>
    <p:sldMasterId id="2147483670" r:id="rId4"/>
    <p:sldMasterId id="2147483681" r:id="rId5"/>
    <p:sldMasterId id="2147483692" r:id="rId6"/>
    <p:sldMasterId id="2147483703" r:id="rId7"/>
    <p:sldMasterId id="2147483714" r:id="rId8"/>
    <p:sldMasterId id="2147483725" r:id="rId9"/>
    <p:sldMasterId id="2147483736" r:id="rId10"/>
    <p:sldMasterId id="2147483747" r:id="rId11"/>
    <p:sldMasterId id="2147483758" r:id="rId12"/>
    <p:sldMasterId id="2147483769" r:id="rId13"/>
    <p:sldMasterId id="2147483780" r:id="rId14"/>
    <p:sldMasterId id="2147483791" r:id="rId15"/>
    <p:sldMasterId id="2147483802" r:id="rId16"/>
    <p:sldMasterId id="2147483813" r:id="rId17"/>
    <p:sldMasterId id="2147483824" r:id="rId18"/>
    <p:sldMasterId id="2147483835" r:id="rId19"/>
    <p:sldMasterId id="2147483846" r:id="rId20"/>
    <p:sldMasterId id="2147483857" r:id="rId21"/>
    <p:sldMasterId id="2147483868" r:id="rId22"/>
    <p:sldMasterId id="2147483879" r:id="rId23"/>
    <p:sldMasterId id="2147483890" r:id="rId24"/>
    <p:sldMasterId id="2147483901" r:id="rId25"/>
    <p:sldMasterId id="2147483912" r:id="rId26"/>
    <p:sldMasterId id="2147483923" r:id="rId27"/>
    <p:sldMasterId id="2147483934" r:id="rId28"/>
  </p:sldMasterIdLst>
  <p:notesMasterIdLst>
    <p:notesMasterId r:id="rId30"/>
  </p:notesMasterIdLst>
  <p:sldIdLst>
    <p:sldId id="256" r:id="rId29"/>
    <p:sldId id="286" r:id="rId31"/>
    <p:sldId id="292" r:id="rId32"/>
    <p:sldId id="257" r:id="rId33"/>
    <p:sldId id="293" r:id="rId34"/>
    <p:sldId id="324" r:id="rId35"/>
    <p:sldId id="357" r:id="rId36"/>
    <p:sldId id="294" r:id="rId37"/>
    <p:sldId id="295" r:id="rId38"/>
    <p:sldId id="296" r:id="rId39"/>
    <p:sldId id="258" r:id="rId40"/>
    <p:sldId id="259" r:id="rId41"/>
    <p:sldId id="260" r:id="rId42"/>
    <p:sldId id="267" r:id="rId43"/>
    <p:sldId id="268" r:id="rId44"/>
    <p:sldId id="269" r:id="rId45"/>
    <p:sldId id="270" r:id="rId46"/>
    <p:sldId id="271" r:id="rId47"/>
    <p:sldId id="272" r:id="rId48"/>
    <p:sldId id="273" r:id="rId49"/>
    <p:sldId id="274" r:id="rId50"/>
    <p:sldId id="275" r:id="rId51"/>
    <p:sldId id="276" r:id="rId52"/>
    <p:sldId id="277" r:id="rId53"/>
    <p:sldId id="278" r:id="rId54"/>
    <p:sldId id="279" r:id="rId55"/>
    <p:sldId id="280" r:id="rId56"/>
    <p:sldId id="281" r:id="rId57"/>
    <p:sldId id="282" r:id="rId58"/>
    <p:sldId id="283" r:id="rId59"/>
    <p:sldId id="284" r:id="rId60"/>
    <p:sldId id="285" r:id="rId61"/>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4" Type="http://schemas.openxmlformats.org/officeDocument/2006/relationships/tableStyles" Target="tableStyles.xml"/><Relationship Id="rId63" Type="http://schemas.openxmlformats.org/officeDocument/2006/relationships/viewProps" Target="viewProps.xml"/><Relationship Id="rId62" Type="http://schemas.openxmlformats.org/officeDocument/2006/relationships/presProps" Target="presProps.xml"/><Relationship Id="rId61" Type="http://schemas.openxmlformats.org/officeDocument/2006/relationships/slide" Target="slides/slide32.xml"/><Relationship Id="rId60" Type="http://schemas.openxmlformats.org/officeDocument/2006/relationships/slide" Target="slides/slide31.xml"/><Relationship Id="rId6" Type="http://schemas.openxmlformats.org/officeDocument/2006/relationships/slideMaster" Target="slideMasters/slideMaster5.xml"/><Relationship Id="rId59" Type="http://schemas.openxmlformats.org/officeDocument/2006/relationships/slide" Target="slides/slide30.xml"/><Relationship Id="rId58" Type="http://schemas.openxmlformats.org/officeDocument/2006/relationships/slide" Target="slides/slide29.xml"/><Relationship Id="rId57" Type="http://schemas.openxmlformats.org/officeDocument/2006/relationships/slide" Target="slides/slide28.xml"/><Relationship Id="rId56" Type="http://schemas.openxmlformats.org/officeDocument/2006/relationships/slide" Target="slides/slide27.xml"/><Relationship Id="rId55" Type="http://schemas.openxmlformats.org/officeDocument/2006/relationships/slide" Target="slides/slide26.xml"/><Relationship Id="rId54" Type="http://schemas.openxmlformats.org/officeDocument/2006/relationships/slide" Target="slides/slide25.xml"/><Relationship Id="rId53" Type="http://schemas.openxmlformats.org/officeDocument/2006/relationships/slide" Target="slides/slide24.xml"/><Relationship Id="rId52" Type="http://schemas.openxmlformats.org/officeDocument/2006/relationships/slide" Target="slides/slide23.xml"/><Relationship Id="rId51" Type="http://schemas.openxmlformats.org/officeDocument/2006/relationships/slide" Target="slides/slide22.xml"/><Relationship Id="rId50" Type="http://schemas.openxmlformats.org/officeDocument/2006/relationships/slide" Target="slides/slide21.xml"/><Relationship Id="rId5" Type="http://schemas.openxmlformats.org/officeDocument/2006/relationships/slideMaster" Target="slideMasters/slideMaster4.xml"/><Relationship Id="rId49" Type="http://schemas.openxmlformats.org/officeDocument/2006/relationships/slide" Target="slides/slide20.xml"/><Relationship Id="rId48" Type="http://schemas.openxmlformats.org/officeDocument/2006/relationships/slide" Target="slides/slide19.xml"/><Relationship Id="rId47" Type="http://schemas.openxmlformats.org/officeDocument/2006/relationships/slide" Target="slides/slide18.xml"/><Relationship Id="rId46" Type="http://schemas.openxmlformats.org/officeDocument/2006/relationships/slide" Target="slides/slide17.xml"/><Relationship Id="rId45" Type="http://schemas.openxmlformats.org/officeDocument/2006/relationships/slide" Target="slides/slide16.xml"/><Relationship Id="rId44" Type="http://schemas.openxmlformats.org/officeDocument/2006/relationships/slide" Target="slides/slide15.xml"/><Relationship Id="rId43" Type="http://schemas.openxmlformats.org/officeDocument/2006/relationships/slide" Target="slides/slide14.xml"/><Relationship Id="rId42" Type="http://schemas.openxmlformats.org/officeDocument/2006/relationships/slide" Target="slides/slide13.xml"/><Relationship Id="rId41" Type="http://schemas.openxmlformats.org/officeDocument/2006/relationships/slide" Target="slides/slide12.xml"/><Relationship Id="rId40" Type="http://schemas.openxmlformats.org/officeDocument/2006/relationships/slide" Target="slides/slide11.xml"/><Relationship Id="rId4" Type="http://schemas.openxmlformats.org/officeDocument/2006/relationships/slideMaster" Target="slideMasters/slideMaster3.xml"/><Relationship Id="rId39" Type="http://schemas.openxmlformats.org/officeDocument/2006/relationships/slide" Target="slides/slide10.xml"/><Relationship Id="rId38" Type="http://schemas.openxmlformats.org/officeDocument/2006/relationships/slide" Target="slides/slide9.xml"/><Relationship Id="rId37" Type="http://schemas.openxmlformats.org/officeDocument/2006/relationships/slide" Target="slides/slide8.xml"/><Relationship Id="rId36" Type="http://schemas.openxmlformats.org/officeDocument/2006/relationships/slide" Target="slides/slide7.xml"/><Relationship Id="rId35" Type="http://schemas.openxmlformats.org/officeDocument/2006/relationships/slide" Target="slides/slide6.xml"/><Relationship Id="rId34" Type="http://schemas.openxmlformats.org/officeDocument/2006/relationships/slide" Target="slides/slide5.xml"/><Relationship Id="rId33" Type="http://schemas.openxmlformats.org/officeDocument/2006/relationships/slide" Target="slides/slide4.xml"/><Relationship Id="rId32" Type="http://schemas.openxmlformats.org/officeDocument/2006/relationships/slide" Target="slides/slide3.xml"/><Relationship Id="rId31" Type="http://schemas.openxmlformats.org/officeDocument/2006/relationships/slide" Target="slides/slide2.xml"/><Relationship Id="rId30" Type="http://schemas.openxmlformats.org/officeDocument/2006/relationships/notesMaster" Target="notesMasters/notesMaster1.xml"/><Relationship Id="rId3" Type="http://schemas.openxmlformats.org/officeDocument/2006/relationships/slideMaster" Target="slideMasters/slideMaster2.xml"/><Relationship Id="rId29" Type="http://schemas.openxmlformats.org/officeDocument/2006/relationships/slide" Target="slides/slide1.xml"/><Relationship Id="rId28" Type="http://schemas.openxmlformats.org/officeDocument/2006/relationships/slideMaster" Target="slideMasters/slideMaster27.xml"/><Relationship Id="rId27" Type="http://schemas.openxmlformats.org/officeDocument/2006/relationships/slideMaster" Target="slideMasters/slideMaster26.xml"/><Relationship Id="rId26" Type="http://schemas.openxmlformats.org/officeDocument/2006/relationships/slideMaster" Target="slideMasters/slideMaster25.xml"/><Relationship Id="rId25" Type="http://schemas.openxmlformats.org/officeDocument/2006/relationships/slideMaster" Target="slideMasters/slideMaster24.xml"/><Relationship Id="rId24" Type="http://schemas.openxmlformats.org/officeDocument/2006/relationships/slideMaster" Target="slideMasters/slideMaster23.xml"/><Relationship Id="rId23" Type="http://schemas.openxmlformats.org/officeDocument/2006/relationships/slideMaster" Target="slideMasters/slideMaster22.xml"/><Relationship Id="rId22" Type="http://schemas.openxmlformats.org/officeDocument/2006/relationships/slideMaster" Target="slideMasters/slideMaster21.xml"/><Relationship Id="rId21" Type="http://schemas.openxmlformats.org/officeDocument/2006/relationships/slideMaster" Target="slideMasters/slideMaster20.xml"/><Relationship Id="rId20" Type="http://schemas.openxmlformats.org/officeDocument/2006/relationships/slideMaster" Target="slideMasters/slideMaster19.xml"/><Relationship Id="rId2" Type="http://schemas.openxmlformats.org/officeDocument/2006/relationships/theme" Target="theme/theme1.xml"/><Relationship Id="rId19" Type="http://schemas.openxmlformats.org/officeDocument/2006/relationships/slideMaster" Target="slideMasters/slideMaster18.xml"/><Relationship Id="rId18" Type="http://schemas.openxmlformats.org/officeDocument/2006/relationships/slideMaster" Target="slideMasters/slideMaster17.xml"/><Relationship Id="rId17" Type="http://schemas.openxmlformats.org/officeDocument/2006/relationships/slideMaster" Target="slideMasters/slideMaster16.xml"/><Relationship Id="rId16" Type="http://schemas.openxmlformats.org/officeDocument/2006/relationships/slideMaster" Target="slideMasters/slideMaster15.xml"/><Relationship Id="rId15" Type="http://schemas.openxmlformats.org/officeDocument/2006/relationships/slideMaster" Target="slideMasters/slideMaster14.xml"/><Relationship Id="rId14" Type="http://schemas.openxmlformats.org/officeDocument/2006/relationships/slideMaster" Target="slideMasters/slideMaster13.xml"/><Relationship Id="rId13" Type="http://schemas.openxmlformats.org/officeDocument/2006/relationships/slideMaster" Target="slideMasters/slideMaster12.xml"/><Relationship Id="rId12" Type="http://schemas.openxmlformats.org/officeDocument/2006/relationships/slideMaster" Target="slideMasters/slideMaster1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38F04A-84B0-4E5D-A1A7-EE43D6EF2A66}"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38F04A-84B0-4E5D-A1A7-EE43D6EF2A66}"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itchFamily="34" charset="0"/>
                <a:ea typeface="宋体" panose="02010600030101010101" pitchFamily="2" charset="-122"/>
              </a:defRPr>
            </a:lvl1pPr>
            <a:lvl2pPr marL="742950" indent="-285750">
              <a:defRPr>
                <a:solidFill>
                  <a:schemeClr val="tx1"/>
                </a:solidFill>
                <a:latin typeface="Arial Narrow" pitchFamily="34" charset="0"/>
                <a:ea typeface="宋体" panose="02010600030101010101" pitchFamily="2" charset="-122"/>
              </a:defRPr>
            </a:lvl2pPr>
            <a:lvl3pPr marL="1143000" indent="-228600">
              <a:defRPr>
                <a:solidFill>
                  <a:schemeClr val="tx1"/>
                </a:solidFill>
                <a:latin typeface="Arial Narrow" pitchFamily="34" charset="0"/>
                <a:ea typeface="宋体" panose="02010600030101010101" pitchFamily="2" charset="-122"/>
              </a:defRPr>
            </a:lvl3pPr>
            <a:lvl4pPr marL="1600200" indent="-228600">
              <a:defRPr>
                <a:solidFill>
                  <a:schemeClr val="tx1"/>
                </a:solidFill>
                <a:latin typeface="Arial Narrow" pitchFamily="34" charset="0"/>
                <a:ea typeface="宋体" panose="02010600030101010101" pitchFamily="2" charset="-122"/>
              </a:defRPr>
            </a:lvl4pPr>
            <a:lvl5pPr marL="2057400" indent="-228600">
              <a:defRPr>
                <a:solidFill>
                  <a:schemeClr val="tx1"/>
                </a:solidFill>
                <a:latin typeface="Arial Narrow"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9pPr>
          </a:lstStyle>
          <a:p>
            <a:fld id="{6E9656F6-516D-42FA-9F78-E16A5F28971E}" type="slidenum">
              <a:rPr lang="zh-CN" altLang="en-US" smtClean="0">
                <a:latin typeface="Calibri" panose="020F0502020204030204" charset="0"/>
              </a:rPr>
            </a:fld>
            <a:endParaRPr lang="zh-CN" altLang="en-US" smtClean="0">
              <a:latin typeface="Calibri" panose="020F050202020403020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itchFamily="34" charset="0"/>
                <a:ea typeface="宋体" panose="02010600030101010101" pitchFamily="2" charset="-122"/>
              </a:defRPr>
            </a:lvl1pPr>
            <a:lvl2pPr marL="742950" indent="-285750">
              <a:defRPr>
                <a:solidFill>
                  <a:schemeClr val="tx1"/>
                </a:solidFill>
                <a:latin typeface="Arial Narrow" pitchFamily="34" charset="0"/>
                <a:ea typeface="宋体" panose="02010600030101010101" pitchFamily="2" charset="-122"/>
              </a:defRPr>
            </a:lvl2pPr>
            <a:lvl3pPr marL="1143000" indent="-228600">
              <a:defRPr>
                <a:solidFill>
                  <a:schemeClr val="tx1"/>
                </a:solidFill>
                <a:latin typeface="Arial Narrow" pitchFamily="34" charset="0"/>
                <a:ea typeface="宋体" panose="02010600030101010101" pitchFamily="2" charset="-122"/>
              </a:defRPr>
            </a:lvl3pPr>
            <a:lvl4pPr marL="1600200" indent="-228600">
              <a:defRPr>
                <a:solidFill>
                  <a:schemeClr val="tx1"/>
                </a:solidFill>
                <a:latin typeface="Arial Narrow" pitchFamily="34" charset="0"/>
                <a:ea typeface="宋体" panose="02010600030101010101" pitchFamily="2" charset="-122"/>
              </a:defRPr>
            </a:lvl4pPr>
            <a:lvl5pPr marL="2057400" indent="-228600">
              <a:defRPr>
                <a:solidFill>
                  <a:schemeClr val="tx1"/>
                </a:solidFill>
                <a:latin typeface="Arial Narrow"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9pPr>
          </a:lstStyle>
          <a:p>
            <a:fld id="{6E9656F6-516D-42FA-9F78-E16A5F28971E}" type="slidenum">
              <a:rPr lang="zh-CN" altLang="en-US" smtClean="0">
                <a:latin typeface="Calibri" panose="020F0502020204030204" charset="0"/>
              </a:rPr>
            </a:fld>
            <a:endParaRPr lang="zh-CN" altLang="en-US" smtClean="0">
              <a:latin typeface="Calibri" panose="020F0502020204030204"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itchFamily="34" charset="0"/>
                <a:ea typeface="宋体" panose="02010600030101010101" pitchFamily="2" charset="-122"/>
              </a:defRPr>
            </a:lvl1pPr>
            <a:lvl2pPr marL="742950" indent="-285750">
              <a:defRPr>
                <a:solidFill>
                  <a:schemeClr val="tx1"/>
                </a:solidFill>
                <a:latin typeface="Arial Narrow" pitchFamily="34" charset="0"/>
                <a:ea typeface="宋体" panose="02010600030101010101" pitchFamily="2" charset="-122"/>
              </a:defRPr>
            </a:lvl2pPr>
            <a:lvl3pPr marL="1143000" indent="-228600">
              <a:defRPr>
                <a:solidFill>
                  <a:schemeClr val="tx1"/>
                </a:solidFill>
                <a:latin typeface="Arial Narrow" pitchFamily="34" charset="0"/>
                <a:ea typeface="宋体" panose="02010600030101010101" pitchFamily="2" charset="-122"/>
              </a:defRPr>
            </a:lvl3pPr>
            <a:lvl4pPr marL="1600200" indent="-228600">
              <a:defRPr>
                <a:solidFill>
                  <a:schemeClr val="tx1"/>
                </a:solidFill>
                <a:latin typeface="Arial Narrow" pitchFamily="34" charset="0"/>
                <a:ea typeface="宋体" panose="02010600030101010101" pitchFamily="2" charset="-122"/>
              </a:defRPr>
            </a:lvl4pPr>
            <a:lvl5pPr marL="2057400" indent="-228600">
              <a:defRPr>
                <a:solidFill>
                  <a:schemeClr val="tx1"/>
                </a:solidFill>
                <a:latin typeface="Arial Narrow"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9pPr>
          </a:lstStyle>
          <a:p>
            <a:fld id="{6E9656F6-516D-42FA-9F78-E16A5F28971E}" type="slidenum">
              <a:rPr lang="zh-CN" altLang="en-US" smtClean="0">
                <a:latin typeface="Calibri" panose="020F0502020204030204" charset="0"/>
              </a:rPr>
            </a:fld>
            <a:endParaRPr lang="zh-CN" altLang="en-US" smtClean="0">
              <a:latin typeface="Calibri" panose="020F0502020204030204"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itchFamily="34" charset="0"/>
                <a:ea typeface="宋体" panose="02010600030101010101" pitchFamily="2" charset="-122"/>
              </a:defRPr>
            </a:lvl1pPr>
            <a:lvl2pPr marL="742950" indent="-285750">
              <a:defRPr>
                <a:solidFill>
                  <a:schemeClr val="tx1"/>
                </a:solidFill>
                <a:latin typeface="Arial Narrow" pitchFamily="34" charset="0"/>
                <a:ea typeface="宋体" panose="02010600030101010101" pitchFamily="2" charset="-122"/>
              </a:defRPr>
            </a:lvl2pPr>
            <a:lvl3pPr marL="1143000" indent="-228600">
              <a:defRPr>
                <a:solidFill>
                  <a:schemeClr val="tx1"/>
                </a:solidFill>
                <a:latin typeface="Arial Narrow" pitchFamily="34" charset="0"/>
                <a:ea typeface="宋体" panose="02010600030101010101" pitchFamily="2" charset="-122"/>
              </a:defRPr>
            </a:lvl3pPr>
            <a:lvl4pPr marL="1600200" indent="-228600">
              <a:defRPr>
                <a:solidFill>
                  <a:schemeClr val="tx1"/>
                </a:solidFill>
                <a:latin typeface="Arial Narrow" pitchFamily="34" charset="0"/>
                <a:ea typeface="宋体" panose="02010600030101010101" pitchFamily="2" charset="-122"/>
              </a:defRPr>
            </a:lvl4pPr>
            <a:lvl5pPr marL="2057400" indent="-228600">
              <a:defRPr>
                <a:solidFill>
                  <a:schemeClr val="tx1"/>
                </a:solidFill>
                <a:latin typeface="Arial Narrow"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9pPr>
          </a:lstStyle>
          <a:p>
            <a:fld id="{6E9656F6-516D-42FA-9F78-E16A5F28971E}" type="slidenum">
              <a:rPr lang="zh-CN" altLang="en-US" smtClean="0">
                <a:latin typeface="Calibri" panose="020F0502020204030204" charset="0"/>
              </a:rPr>
            </a:fld>
            <a:endParaRPr lang="zh-CN" altLang="en-US" smtClean="0">
              <a:latin typeface="Calibri" panose="020F050202020403020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itchFamily="34" charset="0"/>
                <a:ea typeface="宋体" panose="02010600030101010101" pitchFamily="2" charset="-122"/>
              </a:defRPr>
            </a:lvl1pPr>
            <a:lvl2pPr marL="742950" indent="-285750">
              <a:defRPr>
                <a:solidFill>
                  <a:schemeClr val="tx1"/>
                </a:solidFill>
                <a:latin typeface="Arial Narrow" pitchFamily="34" charset="0"/>
                <a:ea typeface="宋体" panose="02010600030101010101" pitchFamily="2" charset="-122"/>
              </a:defRPr>
            </a:lvl2pPr>
            <a:lvl3pPr marL="1143000" indent="-228600">
              <a:defRPr>
                <a:solidFill>
                  <a:schemeClr val="tx1"/>
                </a:solidFill>
                <a:latin typeface="Arial Narrow" pitchFamily="34" charset="0"/>
                <a:ea typeface="宋体" panose="02010600030101010101" pitchFamily="2" charset="-122"/>
              </a:defRPr>
            </a:lvl3pPr>
            <a:lvl4pPr marL="1600200" indent="-228600">
              <a:defRPr>
                <a:solidFill>
                  <a:schemeClr val="tx1"/>
                </a:solidFill>
                <a:latin typeface="Arial Narrow" pitchFamily="34" charset="0"/>
                <a:ea typeface="宋体" panose="02010600030101010101" pitchFamily="2" charset="-122"/>
              </a:defRPr>
            </a:lvl4pPr>
            <a:lvl5pPr marL="2057400" indent="-228600">
              <a:defRPr>
                <a:solidFill>
                  <a:schemeClr val="tx1"/>
                </a:solidFill>
                <a:latin typeface="Arial Narrow"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9pPr>
          </a:lstStyle>
          <a:p>
            <a:fld id="{6E9656F6-516D-42FA-9F78-E16A5F28971E}" type="slidenum">
              <a:rPr lang="zh-CN" altLang="en-US" smtClean="0">
                <a:latin typeface="Calibri" panose="020F0502020204030204" charset="0"/>
              </a:rPr>
            </a:fld>
            <a:endParaRPr lang="zh-CN" altLang="en-US" smtClean="0">
              <a:latin typeface="Calibri" panose="020F0502020204030204"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itchFamily="34" charset="0"/>
                <a:ea typeface="宋体" panose="02010600030101010101" pitchFamily="2" charset="-122"/>
              </a:defRPr>
            </a:lvl1pPr>
            <a:lvl2pPr marL="742950" indent="-285750">
              <a:defRPr>
                <a:solidFill>
                  <a:schemeClr val="tx1"/>
                </a:solidFill>
                <a:latin typeface="Arial Narrow" pitchFamily="34" charset="0"/>
                <a:ea typeface="宋体" panose="02010600030101010101" pitchFamily="2" charset="-122"/>
              </a:defRPr>
            </a:lvl2pPr>
            <a:lvl3pPr marL="1143000" indent="-228600">
              <a:defRPr>
                <a:solidFill>
                  <a:schemeClr val="tx1"/>
                </a:solidFill>
                <a:latin typeface="Arial Narrow" pitchFamily="34" charset="0"/>
                <a:ea typeface="宋体" panose="02010600030101010101" pitchFamily="2" charset="-122"/>
              </a:defRPr>
            </a:lvl3pPr>
            <a:lvl4pPr marL="1600200" indent="-228600">
              <a:defRPr>
                <a:solidFill>
                  <a:schemeClr val="tx1"/>
                </a:solidFill>
                <a:latin typeface="Arial Narrow" pitchFamily="34" charset="0"/>
                <a:ea typeface="宋体" panose="02010600030101010101" pitchFamily="2" charset="-122"/>
              </a:defRPr>
            </a:lvl4pPr>
            <a:lvl5pPr marL="2057400" indent="-228600">
              <a:defRPr>
                <a:solidFill>
                  <a:schemeClr val="tx1"/>
                </a:solidFill>
                <a:latin typeface="Arial Narrow"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9pPr>
          </a:lstStyle>
          <a:p>
            <a:fld id="{6E9656F6-516D-42FA-9F78-E16A5F28971E}" type="slidenum">
              <a:rPr lang="zh-CN" altLang="en-US" smtClean="0">
                <a:latin typeface="Calibri" panose="020F0502020204030204" charset="0"/>
              </a:rPr>
            </a:fld>
            <a:endParaRPr lang="zh-CN" altLang="en-US" smtClean="0">
              <a:latin typeface="Calibri" panose="020F050202020403020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itchFamily="34" charset="0"/>
                <a:ea typeface="宋体" panose="02010600030101010101" pitchFamily="2" charset="-122"/>
              </a:defRPr>
            </a:lvl1pPr>
            <a:lvl2pPr marL="742950" indent="-285750">
              <a:defRPr>
                <a:solidFill>
                  <a:schemeClr val="tx1"/>
                </a:solidFill>
                <a:latin typeface="Arial Narrow" pitchFamily="34" charset="0"/>
                <a:ea typeface="宋体" panose="02010600030101010101" pitchFamily="2" charset="-122"/>
              </a:defRPr>
            </a:lvl2pPr>
            <a:lvl3pPr marL="1143000" indent="-228600">
              <a:defRPr>
                <a:solidFill>
                  <a:schemeClr val="tx1"/>
                </a:solidFill>
                <a:latin typeface="Arial Narrow" pitchFamily="34" charset="0"/>
                <a:ea typeface="宋体" panose="02010600030101010101" pitchFamily="2" charset="-122"/>
              </a:defRPr>
            </a:lvl3pPr>
            <a:lvl4pPr marL="1600200" indent="-228600">
              <a:defRPr>
                <a:solidFill>
                  <a:schemeClr val="tx1"/>
                </a:solidFill>
                <a:latin typeface="Arial Narrow" pitchFamily="34" charset="0"/>
                <a:ea typeface="宋体" panose="02010600030101010101" pitchFamily="2" charset="-122"/>
              </a:defRPr>
            </a:lvl4pPr>
            <a:lvl5pPr marL="2057400" indent="-228600">
              <a:defRPr>
                <a:solidFill>
                  <a:schemeClr val="tx1"/>
                </a:solidFill>
                <a:latin typeface="Arial Narrow"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9pPr>
          </a:lstStyle>
          <a:p>
            <a:fld id="{EC57DE08-59CB-453B-BF9B-7D70C5D8F0F8}" type="slidenum">
              <a:rPr lang="zh-CN" altLang="en-US" smtClean="0">
                <a:latin typeface="Calibri" panose="020F0502020204030204" charset="0"/>
              </a:rPr>
            </a:fld>
            <a:endParaRPr lang="en-US" altLang="zh-CN" smtClean="0">
              <a:latin typeface="Calibri" panose="020F0502020204030204"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itchFamily="34" charset="0"/>
                <a:ea typeface="宋体" panose="02010600030101010101" pitchFamily="2" charset="-122"/>
              </a:defRPr>
            </a:lvl1pPr>
            <a:lvl2pPr marL="742950" indent="-285750">
              <a:defRPr>
                <a:solidFill>
                  <a:schemeClr val="tx1"/>
                </a:solidFill>
                <a:latin typeface="Arial Narrow" pitchFamily="34" charset="0"/>
                <a:ea typeface="宋体" panose="02010600030101010101" pitchFamily="2" charset="-122"/>
              </a:defRPr>
            </a:lvl2pPr>
            <a:lvl3pPr marL="1143000" indent="-228600">
              <a:defRPr>
                <a:solidFill>
                  <a:schemeClr val="tx1"/>
                </a:solidFill>
                <a:latin typeface="Arial Narrow" pitchFamily="34" charset="0"/>
                <a:ea typeface="宋体" panose="02010600030101010101" pitchFamily="2" charset="-122"/>
              </a:defRPr>
            </a:lvl3pPr>
            <a:lvl4pPr marL="1600200" indent="-228600">
              <a:defRPr>
                <a:solidFill>
                  <a:schemeClr val="tx1"/>
                </a:solidFill>
                <a:latin typeface="Arial Narrow" pitchFamily="34" charset="0"/>
                <a:ea typeface="宋体" panose="02010600030101010101" pitchFamily="2" charset="-122"/>
              </a:defRPr>
            </a:lvl4pPr>
            <a:lvl5pPr marL="2057400" indent="-228600">
              <a:defRPr>
                <a:solidFill>
                  <a:schemeClr val="tx1"/>
                </a:solidFill>
                <a:latin typeface="Arial Narrow"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itchFamily="34" charset="0"/>
                <a:ea typeface="宋体" panose="02010600030101010101" pitchFamily="2" charset="-122"/>
              </a:defRPr>
            </a:lvl9pPr>
          </a:lstStyle>
          <a:p>
            <a:fld id="{A572DB3B-30DD-4313-A9D2-234392BE15E4}" type="slidenum">
              <a:rPr lang="zh-CN" altLang="en-US" smtClean="0">
                <a:latin typeface="Calibri" panose="020F0502020204030204" charset="0"/>
              </a:rPr>
            </a:fld>
            <a:endParaRPr lang="en-US" altLang="zh-CN" smtClean="0">
              <a:latin typeface="Calibri" panose="020F050202020403020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Narrow" pitchFamily="34" charset="0"/>
                <a:ea typeface="微软雅黑" panose="020B0503020204020204" charset="-122"/>
              </a:defRPr>
            </a:lvl1pPr>
            <a:lvl2pPr marL="742950" indent="-285750">
              <a:defRPr>
                <a:solidFill>
                  <a:schemeClr val="tx1"/>
                </a:solidFill>
                <a:latin typeface="Arial Narrow" pitchFamily="34" charset="0"/>
                <a:ea typeface="微软雅黑" panose="020B0503020204020204" charset="-122"/>
              </a:defRPr>
            </a:lvl2pPr>
            <a:lvl3pPr marL="1143000" indent="-228600">
              <a:defRPr>
                <a:solidFill>
                  <a:schemeClr val="tx1"/>
                </a:solidFill>
                <a:latin typeface="Arial Narrow" pitchFamily="34" charset="0"/>
                <a:ea typeface="微软雅黑" panose="020B0503020204020204" charset="-122"/>
              </a:defRPr>
            </a:lvl3pPr>
            <a:lvl4pPr marL="1600200" indent="-228600">
              <a:defRPr>
                <a:solidFill>
                  <a:schemeClr val="tx1"/>
                </a:solidFill>
                <a:latin typeface="Arial Narrow" pitchFamily="34" charset="0"/>
                <a:ea typeface="微软雅黑" panose="020B0503020204020204" charset="-122"/>
              </a:defRPr>
            </a:lvl4pPr>
            <a:lvl5pPr marL="2057400" indent="-228600">
              <a:defRPr>
                <a:solidFill>
                  <a:schemeClr val="tx1"/>
                </a:solidFill>
                <a:latin typeface="Arial Narrow" pitchFamily="34" charset="0"/>
                <a:ea typeface="微软雅黑" panose="020B0503020204020204" charset="-122"/>
              </a:defRPr>
            </a:lvl5pPr>
            <a:lvl6pPr marL="2514600" indent="-228600" eaLnBrk="0" fontAlgn="base" hangingPunct="0">
              <a:spcBef>
                <a:spcPct val="0"/>
              </a:spcBef>
              <a:spcAft>
                <a:spcPct val="0"/>
              </a:spcAft>
              <a:defRPr>
                <a:solidFill>
                  <a:schemeClr val="tx1"/>
                </a:solidFill>
                <a:latin typeface="Arial Narrow" pitchFamily="34" charset="0"/>
                <a:ea typeface="微软雅黑" panose="020B0503020204020204" charset="-122"/>
              </a:defRPr>
            </a:lvl6pPr>
            <a:lvl7pPr marL="2971800" indent="-228600" eaLnBrk="0" fontAlgn="base" hangingPunct="0">
              <a:spcBef>
                <a:spcPct val="0"/>
              </a:spcBef>
              <a:spcAft>
                <a:spcPct val="0"/>
              </a:spcAft>
              <a:defRPr>
                <a:solidFill>
                  <a:schemeClr val="tx1"/>
                </a:solidFill>
                <a:latin typeface="Arial Narrow" pitchFamily="34" charset="0"/>
                <a:ea typeface="微软雅黑" panose="020B0503020204020204" charset="-122"/>
              </a:defRPr>
            </a:lvl7pPr>
            <a:lvl8pPr marL="3429000" indent="-228600" eaLnBrk="0" fontAlgn="base" hangingPunct="0">
              <a:spcBef>
                <a:spcPct val="0"/>
              </a:spcBef>
              <a:spcAft>
                <a:spcPct val="0"/>
              </a:spcAft>
              <a:defRPr>
                <a:solidFill>
                  <a:schemeClr val="tx1"/>
                </a:solidFill>
                <a:latin typeface="Arial Narrow" pitchFamily="34" charset="0"/>
                <a:ea typeface="微软雅黑" panose="020B0503020204020204" charset="-122"/>
              </a:defRPr>
            </a:lvl8pPr>
            <a:lvl9pPr marL="3886200" indent="-228600" eaLnBrk="0" fontAlgn="base" hangingPunct="0">
              <a:spcBef>
                <a:spcPct val="0"/>
              </a:spcBef>
              <a:spcAft>
                <a:spcPct val="0"/>
              </a:spcAft>
              <a:defRPr>
                <a:solidFill>
                  <a:schemeClr val="tx1"/>
                </a:solidFill>
                <a:latin typeface="Arial Narrow" pitchFamily="34" charset="0"/>
                <a:ea typeface="微软雅黑" panose="020B0503020204020204" charset="-122"/>
              </a:defRPr>
            </a:lvl9pPr>
          </a:lstStyle>
          <a:p>
            <a:pPr fontAlgn="base">
              <a:spcBef>
                <a:spcPct val="0"/>
              </a:spcBef>
              <a:spcAft>
                <a:spcPct val="0"/>
              </a:spcAft>
            </a:pPr>
            <a:fld id="{DD24DB7A-FD0C-404F-812F-86F5E43BFB72}" type="slidenum">
              <a:rPr lang="zh-CN" altLang="en-US" smtClean="0">
                <a:latin typeface="Calibri" panose="020F0502020204030204" charset="0"/>
                <a:ea typeface="宋体" panose="02010600030101010101" pitchFamily="2" charset="-122"/>
              </a:rPr>
            </a:fld>
            <a:endParaRPr lang="zh-CN" altLang="en-US" smtClean="0">
              <a:latin typeface="Calibri" panose="020F0502020204030204" charset="0"/>
              <a:ea typeface="宋体" panose="02010600030101010101" pitchFamily="2"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0652CC4-0F86-4DA3-A0E3-AF0231C1B1C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5.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6.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7.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8.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9.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0.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0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1.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2.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3.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4.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5.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6.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6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7.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0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0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1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2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2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2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2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3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3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3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3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3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3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3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3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3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4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4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4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4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5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5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5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5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6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6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26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6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6" name="日期占位符 2"/>
          <p:cNvSpPr>
            <a:spLocks noGrp="1"/>
          </p:cNvSpPr>
          <p:nvPr>
            <p:ph type="dt" sz="half" idx="10"/>
          </p:nvPr>
        </p:nvSpPr>
        <p:spPr>
          <a:xfrm>
            <a:off x="838200" y="6356352"/>
            <a:ext cx="2743200" cy="365125"/>
          </a:xfrm>
        </p:spPr>
        <p:txBody>
          <a:bodyPr/>
          <a:lstStyle/>
          <a:p>
            <a:fld id="{13D0CE79-49FB-443D-BEF8-6B709DE8FD0C}" type="datetimeFigureOut">
              <a:rPr lang="zh-CN" altLang="en-US" smtClean="0"/>
            </a:fld>
            <a:endParaRPr lang="zh-CN" altLang="en-US"/>
          </a:p>
        </p:txBody>
      </p:sp>
      <p:sp>
        <p:nvSpPr>
          <p:cNvPr id="7" name="页脚占位符 3"/>
          <p:cNvSpPr>
            <a:spLocks noGrp="1"/>
          </p:cNvSpPr>
          <p:nvPr>
            <p:ph type="ftr" sz="quarter" idx="11"/>
          </p:nvPr>
        </p:nvSpPr>
        <p:spPr>
          <a:xfrm>
            <a:off x="4038600" y="6356352"/>
            <a:ext cx="4114800" cy="365125"/>
          </a:xfrm>
        </p:spPr>
        <p:txBody>
          <a:bodyPr/>
          <a:lstStyle/>
          <a:p>
            <a:endParaRPr lang="zh-CN" altLang="en-US"/>
          </a:p>
        </p:txBody>
      </p:sp>
      <p:sp>
        <p:nvSpPr>
          <p:cNvPr id="8" name="灯片编号占位符 4"/>
          <p:cNvSpPr>
            <a:spLocks noGrp="1"/>
          </p:cNvSpPr>
          <p:nvPr>
            <p:ph type="sldNum" sz="quarter" idx="12"/>
          </p:nvPr>
        </p:nvSpPr>
        <p:spPr>
          <a:xfrm>
            <a:off x="8610600" y="6356352"/>
            <a:ext cx="2743200" cy="365125"/>
          </a:xfrm>
        </p:spPr>
        <p:txBody>
          <a:bodyPr/>
          <a:lstStyle/>
          <a:p>
            <a:fld id="{EF906490-237C-474C-BA2E-D98840BC1F8F}" type="slidenum">
              <a:rPr lang="zh-CN" altLang="en-US" smtClean="0"/>
            </a:fld>
            <a:endParaRPr lang="zh-CN" altLang="en-US"/>
          </a:p>
        </p:txBody>
      </p:sp>
      <p:sp>
        <p:nvSpPr>
          <p:cNvPr id="9" name="内容占位符 7"/>
          <p:cNvSpPr>
            <a:spLocks noGrp="1"/>
          </p:cNvSpPr>
          <p:nvPr>
            <p:ph sz="quarter" idx="13"/>
          </p:nvPr>
        </p:nvSpPr>
        <p:spPr>
          <a:xfrm>
            <a:off x="838201" y="571503"/>
            <a:ext cx="10515601" cy="5649913"/>
          </a:xfrm>
        </p:spPr>
        <p:txBody>
          <a:bodyPr/>
          <a:lstStyle>
            <a:lvl1pPr>
              <a:defRPr sz="2400"/>
            </a:lvl1pPr>
            <a:lvl2pPr>
              <a:defRPr sz="2000"/>
            </a:lvl2pPr>
            <a:lvl3pPr>
              <a:defRPr sz="1800"/>
            </a:lvl3pPr>
            <a:lvl4pPr>
              <a:defRPr sz="1800"/>
            </a:lvl4pPr>
            <a:lvl5pPr>
              <a:defRPr sz="1800"/>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92206"/>
            <a:ext cx="9144000" cy="2387600"/>
          </a:xfrm>
        </p:spPr>
        <p:txBody>
          <a:bodyPr anchor="b">
            <a:normAutofit/>
          </a:bodyPr>
          <a:lstStyle>
            <a:lvl1pPr algn="ctr">
              <a:defRPr sz="6000">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p:nvPr>
        </p:nvSpPr>
        <p:spPr>
          <a:xfrm>
            <a:off x="1524000" y="3602038"/>
            <a:ext cx="9144000" cy="824489"/>
          </a:xfrm>
        </p:spPr>
        <p:txBody>
          <a:bodyPr anchor="ctr" anchorCtr="0">
            <a:normAutofit/>
          </a:bodyPr>
          <a:lstStyle>
            <a:lvl1pPr marL="0" indent="0" algn="ctr">
              <a:buNone/>
              <a:defRPr sz="2400">
                <a:solidFill>
                  <a:schemeClr val="accent1">
                    <a:lumMod val="60000"/>
                    <a:lumOff val="4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cxnSp>
        <p:nvCxnSpPr>
          <p:cNvPr id="8" name="直接连接符 7"/>
          <p:cNvCxnSpPr/>
          <p:nvPr/>
        </p:nvCxnSpPr>
        <p:spPr>
          <a:xfrm>
            <a:off x="1524000" y="3524284"/>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lvl1pPr marL="0" indent="0">
              <a:buFont typeface="Arial" panose="020B0604020202020204" pitchFamily="34" charset="0"/>
              <a:buNone/>
              <a:defRPr>
                <a:solidFill>
                  <a:schemeClr val="tx1"/>
                </a:solidFill>
              </a:defRPr>
            </a:lvl1pPr>
            <a:lvl2pPr marL="457200" indent="0">
              <a:buNone/>
              <a:defRPr>
                <a:solidFill>
                  <a:schemeClr val="tx1"/>
                </a:solidFill>
              </a:defRPr>
            </a:lvl2pPr>
            <a:lvl3pPr marL="914400" indent="0">
              <a:buNone/>
              <a:defRPr>
                <a:solidFill>
                  <a:schemeClr val="tx1"/>
                </a:solidFill>
              </a:defRPr>
            </a:lvl3pPr>
            <a:lvl4pPr marL="1371600" indent="0">
              <a:buNone/>
              <a:defRPr>
                <a:solidFill>
                  <a:schemeClr val="tx1"/>
                </a:solidFill>
              </a:defRPr>
            </a:lvl4pPr>
            <a:lvl5pPr marL="1828800" indent="0">
              <a:buNone/>
              <a:defRPr>
                <a:solidFill>
                  <a:schemeClr val="tx1"/>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grpSp>
        <p:nvGrpSpPr>
          <p:cNvPr id="13" name="组合 12"/>
          <p:cNvGrpSpPr/>
          <p:nvPr/>
        </p:nvGrpSpPr>
        <p:grpSpPr>
          <a:xfrm>
            <a:off x="9448800" y="4378853"/>
            <a:ext cx="2743200" cy="2462213"/>
            <a:chOff x="6375399" y="4378853"/>
            <a:chExt cx="2743200" cy="2462213"/>
          </a:xfrm>
        </p:grpSpPr>
        <p:cxnSp>
          <p:nvCxnSpPr>
            <p:cNvPr id="10" name="直接连接符 9"/>
            <p:cNvCxnSpPr/>
            <p:nvPr/>
          </p:nvCxnSpPr>
          <p:spPr>
            <a:xfrm>
              <a:off x="7024687" y="4591578"/>
              <a:ext cx="1674190" cy="1503975"/>
            </a:xfrm>
            <a:prstGeom prst="line">
              <a:avLst/>
            </a:prstGeom>
            <a:noFill/>
            <a:ln w="6350" cap="flat" cmpd="sng" algn="ctr">
              <a:solidFill>
                <a:schemeClr val="accent1">
                  <a:lumMod val="75000"/>
                </a:schemeClr>
              </a:solidFill>
              <a:prstDash val="solid"/>
              <a:miter lim="800000"/>
            </a:ln>
            <a:effectLst/>
          </p:spPr>
        </p:cxnSp>
        <p:cxnSp>
          <p:nvCxnSpPr>
            <p:cNvPr id="11" name="直接连接符 10"/>
            <p:cNvCxnSpPr/>
            <p:nvPr/>
          </p:nvCxnSpPr>
          <p:spPr>
            <a:xfrm>
              <a:off x="6375399" y="4378853"/>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12" name="直接连接符 11"/>
            <p:cNvCxnSpPr/>
            <p:nvPr/>
          </p:nvCxnSpPr>
          <p:spPr>
            <a:xfrm>
              <a:off x="6613524" y="4963053"/>
              <a:ext cx="1158532" cy="1041136"/>
            </a:xfrm>
            <a:prstGeom prst="line">
              <a:avLst/>
            </a:prstGeom>
            <a:noFill/>
            <a:ln w="6350" cap="flat" cmpd="sng" algn="ctr">
              <a:solidFill>
                <a:schemeClr val="accent3">
                  <a:lumMod val="40000"/>
                  <a:lumOff val="60000"/>
                </a:schemeClr>
              </a:solidFill>
              <a:prstDash val="solid"/>
              <a:miter lim="800000"/>
            </a:ln>
            <a:effectLst/>
          </p:spPr>
        </p:cxnSp>
      </p:grpSp>
      <p:grpSp>
        <p:nvGrpSpPr>
          <p:cNvPr id="14" name="组合 13"/>
          <p:cNvGrpSpPr/>
          <p:nvPr/>
        </p:nvGrpSpPr>
        <p:grpSpPr>
          <a:xfrm>
            <a:off x="0" y="17194"/>
            <a:ext cx="2743200" cy="2462213"/>
            <a:chOff x="19047" y="17194"/>
            <a:chExt cx="2743200" cy="2462213"/>
          </a:xfrm>
        </p:grpSpPr>
        <p:cxnSp>
          <p:nvCxnSpPr>
            <p:cNvPr id="7" name="直接连接符 6"/>
            <p:cNvCxnSpPr/>
            <p:nvPr/>
          </p:nvCxnSpPr>
          <p:spPr>
            <a:xfrm>
              <a:off x="668335" y="229919"/>
              <a:ext cx="1674190" cy="1503975"/>
            </a:xfrm>
            <a:prstGeom prst="line">
              <a:avLst/>
            </a:prstGeom>
            <a:noFill/>
            <a:ln w="6350" cap="flat" cmpd="sng" algn="ctr">
              <a:solidFill>
                <a:schemeClr val="accent1">
                  <a:lumMod val="40000"/>
                  <a:lumOff val="60000"/>
                </a:schemeClr>
              </a:solidFill>
              <a:prstDash val="solid"/>
              <a:miter lim="800000"/>
            </a:ln>
            <a:effectLst/>
          </p:spPr>
        </p:cxnSp>
        <p:cxnSp>
          <p:nvCxnSpPr>
            <p:cNvPr id="8" name="直接连接符 7"/>
            <p:cNvCxnSpPr/>
            <p:nvPr/>
          </p:nvCxnSpPr>
          <p:spPr>
            <a:xfrm>
              <a:off x="19047" y="17194"/>
              <a:ext cx="2743200" cy="2462213"/>
            </a:xfrm>
            <a:prstGeom prst="line">
              <a:avLst/>
            </a:prstGeom>
            <a:noFill/>
            <a:ln w="6350" cap="flat" cmpd="sng" algn="ctr">
              <a:solidFill>
                <a:schemeClr val="accent2">
                  <a:lumMod val="40000"/>
                  <a:lumOff val="60000"/>
                </a:schemeClr>
              </a:solidFill>
              <a:prstDash val="solid"/>
              <a:miter lim="800000"/>
            </a:ln>
            <a:effectLst/>
          </p:spPr>
        </p:cxnSp>
        <p:cxnSp>
          <p:nvCxnSpPr>
            <p:cNvPr id="9" name="直接连接符 8"/>
            <p:cNvCxnSpPr/>
            <p:nvPr/>
          </p:nvCxnSpPr>
          <p:spPr>
            <a:xfrm>
              <a:off x="257172" y="601394"/>
              <a:ext cx="1158532" cy="1041136"/>
            </a:xfrm>
            <a:prstGeom prst="line">
              <a:avLst/>
            </a:prstGeom>
            <a:noFill/>
            <a:ln w="6350" cap="flat" cmpd="sng" algn="ctr">
              <a:solidFill>
                <a:schemeClr val="accent3">
                  <a:lumMod val="40000"/>
                  <a:lumOff val="60000"/>
                </a:schemeClr>
              </a:solidFill>
              <a:prstDash val="solid"/>
              <a:miter lim="800000"/>
            </a:ln>
            <a:effectLst/>
          </p:spPr>
        </p:cxnSp>
      </p:grpSp>
      <p:sp>
        <p:nvSpPr>
          <p:cNvPr id="2" name="Title 1"/>
          <p:cNvSpPr>
            <a:spLocks noGrp="1"/>
          </p:cNvSpPr>
          <p:nvPr>
            <p:ph type="title" hasCustomPrompt="1"/>
          </p:nvPr>
        </p:nvSpPr>
        <p:spPr>
          <a:xfrm>
            <a:off x="3168080" y="2930237"/>
            <a:ext cx="4417285" cy="522924"/>
          </a:xfrm>
        </p:spPr>
        <p:txBody>
          <a:bodyPr anchor="ctr" anchorCtr="0">
            <a:normAutofit/>
          </a:bodyPr>
          <a:lstStyle>
            <a:lvl1pPr algn="ctr">
              <a:defRPr sz="2800" b="1">
                <a:solidFill>
                  <a:schemeClr val="tx2"/>
                </a:solidFill>
              </a:defRPr>
            </a:lvl1pPr>
          </a:lstStyle>
          <a:p>
            <a:r>
              <a:rPr lang="zh-CN" altLang="en-US" dirty="0" smtClean="0"/>
              <a:t>编辑标题</a:t>
            </a:r>
            <a:endParaRPr lang="en-US" dirty="0"/>
          </a:p>
        </p:txBody>
      </p:sp>
      <p:sp>
        <p:nvSpPr>
          <p:cNvPr id="3" name="Text Placeholder 2"/>
          <p:cNvSpPr>
            <a:spLocks noGrp="1"/>
          </p:cNvSpPr>
          <p:nvPr>
            <p:ph type="body" idx="1"/>
          </p:nvPr>
        </p:nvSpPr>
        <p:spPr>
          <a:xfrm>
            <a:off x="2835570" y="2054497"/>
            <a:ext cx="6520860" cy="517769"/>
          </a:xfrm>
        </p:spPr>
        <p:txBody>
          <a:bodyPr>
            <a:normAutofit/>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normAutofit/>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normAutofit/>
          </a:bodyPr>
          <a:lstStyle/>
          <a:p>
            <a:endParaRPr lang="zh-CN" altLang="en-US"/>
          </a:p>
        </p:txBody>
      </p:sp>
      <p:sp>
        <p:nvSpPr>
          <p:cNvPr id="6" name="Slide Number Placeholder 5"/>
          <p:cNvSpPr>
            <a:spLocks noGrp="1"/>
          </p:cNvSpPr>
          <p:nvPr>
            <p:ph type="sldNum" sz="quarter" idx="12"/>
          </p:nvPr>
        </p:nvSpPr>
        <p:spPr/>
        <p:txBody>
          <a:bodyPr>
            <a:normAutofit/>
          </a:bodyPr>
          <a:lstStyle/>
          <a:p>
            <a:fld id="{7D4C22BA-0695-4AD6-8D7E-E624693C5522}" type="slidenum">
              <a:rPr lang="zh-CN" altLang="en-US" smtClean="0"/>
            </a:fld>
            <a:endParaRPr lang="zh-CN" altLang="en-US"/>
          </a:p>
        </p:txBody>
      </p:sp>
      <p:sp>
        <p:nvSpPr>
          <p:cNvPr id="15" name="文本框 14"/>
          <p:cNvSpPr txBox="1"/>
          <p:nvPr/>
        </p:nvSpPr>
        <p:spPr>
          <a:xfrm>
            <a:off x="3894412" y="3420947"/>
            <a:ext cx="4403176" cy="943231"/>
          </a:xfrm>
          <a:prstGeom prst="rect">
            <a:avLst/>
          </a:prstGeom>
          <a:noFill/>
        </p:spPr>
        <p:txBody>
          <a:bodyPr wrap="square">
            <a:normAutofit/>
          </a:bodyPr>
          <a:lstStyle/>
          <a:p>
            <a:pPr algn="ctr" eaLnBrk="1" hangingPunct="1">
              <a:spcBef>
                <a:spcPts val="0"/>
              </a:spcBef>
              <a:spcAft>
                <a:spcPts val="0"/>
              </a:spcAft>
              <a:defRPr/>
            </a:pPr>
            <a:r>
              <a:rPr lang="en-US" altLang="zh-CN" sz="5400" kern="0" spc="400" dirty="0">
                <a:solidFill>
                  <a:schemeClr val="accent1"/>
                </a:solidFill>
                <a:latin typeface="+mn-lt"/>
                <a:ea typeface="+mn-ea"/>
                <a:cs typeface="Microsoft New Tai Lue" panose="020B0502040204020203" pitchFamily="34" charset="0"/>
              </a:rPr>
              <a:t>S</a:t>
            </a:r>
            <a:r>
              <a:rPr lang="en-US" altLang="zh-CN" sz="5400" kern="0" spc="400" dirty="0">
                <a:latin typeface="+mn-lt"/>
                <a:ea typeface="+mn-ea"/>
                <a:cs typeface="Microsoft New Tai Lue" panose="020B0502040204020203" pitchFamily="34" charset="0"/>
              </a:rPr>
              <a:t>EC</a:t>
            </a:r>
            <a:r>
              <a:rPr lang="en-US" altLang="zh-CN" sz="5400" kern="0" spc="400" dirty="0">
                <a:solidFill>
                  <a:schemeClr val="accent1"/>
                </a:solidFill>
                <a:latin typeface="+mn-lt"/>
                <a:ea typeface="+mn-ea"/>
                <a:cs typeface="Microsoft New Tai Lue" panose="020B0502040204020203" pitchFamily="34" charset="0"/>
              </a:rPr>
              <a:t>T</a:t>
            </a:r>
            <a:r>
              <a:rPr lang="en-US" altLang="zh-CN" sz="5400" kern="0" spc="400" dirty="0">
                <a:latin typeface="+mn-lt"/>
                <a:ea typeface="+mn-ea"/>
                <a:cs typeface="Microsoft New Tai Lue" panose="020B0502040204020203" pitchFamily="34" charset="0"/>
              </a:rPr>
              <a:t>ION</a:t>
            </a:r>
            <a:endParaRPr lang="zh-CN" altLang="en-US" sz="9600" kern="0" spc="400" dirty="0">
              <a:latin typeface="+mn-lt"/>
              <a:ea typeface="+mn-ea"/>
              <a:cs typeface="Microsoft New Tai Lue" panose="020B0502040204020203" pitchFamily="34" charset="0"/>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6172200" y="1493520"/>
            <a:ext cx="5181600" cy="4683443"/>
          </a:xfrm>
        </p:spPr>
        <p:txBody>
          <a:bodyPr/>
          <a:lstStyle>
            <a:lvl1pPr marL="0" indent="0">
              <a:buFont typeface="Arial" panose="020B0604020202020204" pitchFamily="34" charset="0"/>
              <a:buNone/>
              <a:defRPr>
                <a:solidFill>
                  <a:schemeClr val="tx2"/>
                </a:solidFill>
              </a:defRPr>
            </a:lvl1pPr>
            <a:lvl2pPr marL="457200" indent="0">
              <a:buNone/>
              <a:defRPr>
                <a:solidFill>
                  <a:schemeClr val="tx2"/>
                </a:solidFill>
              </a:defRPr>
            </a:lvl2pPr>
            <a:lvl3pPr marL="914400" indent="0">
              <a:buNone/>
              <a:defRPr>
                <a:solidFill>
                  <a:schemeClr val="tx2"/>
                </a:solidFill>
              </a:defRPr>
            </a:lvl3pPr>
            <a:lvl4pPr marL="1371600" indent="0">
              <a:buNone/>
              <a:defRPr>
                <a:solidFill>
                  <a:schemeClr val="tx2"/>
                </a:solidFill>
              </a:defRPr>
            </a:lvl4pPr>
            <a:lvl5pPr marL="1828800" indent="0">
              <a:buNone/>
              <a:defRPr>
                <a:solidFill>
                  <a:schemeClr val="tx2"/>
                </a:solidFill>
              </a:defRPr>
            </a:lvl5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743509"/>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839788" y="2567421"/>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6172200" y="1743509"/>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6172200" y="2567421"/>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rot="21180000">
            <a:off x="2671018" y="2809309"/>
            <a:ext cx="6306170" cy="1144278"/>
          </a:xfrm>
          <a:solidFill>
            <a:schemeClr val="accent1"/>
          </a:solidFill>
        </p:spPr>
        <p:txBody>
          <a:bodyPr>
            <a:normAutofit/>
          </a:bodyPr>
          <a:lstStyle>
            <a:lvl1pPr algn="ctr">
              <a:defRPr sz="7200">
                <a:solidFill>
                  <a:schemeClr val="bg1"/>
                </a:solidFill>
              </a:defRPr>
            </a:lvl1pPr>
          </a:lstStyle>
          <a:p>
            <a:r>
              <a:rPr lang="zh-CN" altLang="en-US" dirty="0" smtClean="0"/>
              <a:t>编辑标题</a:t>
            </a:r>
            <a:endParaRPr lang="en-US" dirty="0"/>
          </a:p>
        </p:txBody>
      </p:sp>
      <p:sp>
        <p:nvSpPr>
          <p:cNvPr id="3" name="Date Placeholder 2"/>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60280" y="365125"/>
            <a:ext cx="149352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88392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D4C22BA-0695-4AD6-8D7E-E624693C5522}"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image" Target="../media/image3.png"/><Relationship Id="rId13" Type="http://schemas.openxmlformats.org/officeDocument/2006/relationships/tags" Target="../tags/tag2.xml"/><Relationship Id="rId12" Type="http://schemas.openxmlformats.org/officeDocument/2006/relationships/tags" Target="../tags/tag1.xml"/><Relationship Id="rId11" Type="http://schemas.openxmlformats.org/officeDocument/2006/relationships/image" Target="../media/image2.png"/><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9" Type="http://schemas.openxmlformats.org/officeDocument/2006/relationships/slideLayout" Target="../slideLayouts/slideLayout99.xml"/><Relationship Id="rId8" Type="http://schemas.openxmlformats.org/officeDocument/2006/relationships/slideLayout" Target="../slideLayouts/slideLayout98.xml"/><Relationship Id="rId7" Type="http://schemas.openxmlformats.org/officeDocument/2006/relationships/slideLayout" Target="../slideLayouts/slideLayout97.xml"/><Relationship Id="rId6" Type="http://schemas.openxmlformats.org/officeDocument/2006/relationships/slideLayout" Target="../slideLayouts/slideLayout96.xml"/><Relationship Id="rId5" Type="http://schemas.openxmlformats.org/officeDocument/2006/relationships/slideLayout" Target="../slideLayouts/slideLayout95.xml"/><Relationship Id="rId4" Type="http://schemas.openxmlformats.org/officeDocument/2006/relationships/slideLayout" Target="../slideLayouts/slideLayout94.xml"/><Relationship Id="rId3" Type="http://schemas.openxmlformats.org/officeDocument/2006/relationships/slideLayout" Target="../slideLayouts/slideLayout93.xml"/><Relationship Id="rId2" Type="http://schemas.openxmlformats.org/officeDocument/2006/relationships/slideLayout" Target="../slideLayouts/slideLayout92.xml"/><Relationship Id="rId15" Type="http://schemas.openxmlformats.org/officeDocument/2006/relationships/theme" Target="../theme/theme10.xml"/><Relationship Id="rId14" Type="http://schemas.openxmlformats.org/officeDocument/2006/relationships/image" Target="../media/image3.png"/><Relationship Id="rId13" Type="http://schemas.openxmlformats.org/officeDocument/2006/relationships/tags" Target="../tags/tag20.xml"/><Relationship Id="rId12" Type="http://schemas.openxmlformats.org/officeDocument/2006/relationships/tags" Target="../tags/tag19.xml"/><Relationship Id="rId11" Type="http://schemas.openxmlformats.org/officeDocument/2006/relationships/image" Target="../media/image2.png"/><Relationship Id="rId10" Type="http://schemas.openxmlformats.org/officeDocument/2006/relationships/slideLayout" Target="../slideLayouts/slideLayout100.xml"/><Relationship Id="rId1" Type="http://schemas.openxmlformats.org/officeDocument/2006/relationships/slideLayout" Target="../slideLayouts/slideLayout91.xml"/></Relationships>
</file>

<file path=ppt/slideMasters/_rels/slideMaster11.xml.rels><?xml version="1.0" encoding="UTF-8" standalone="yes"?>
<Relationships xmlns="http://schemas.openxmlformats.org/package/2006/relationships"><Relationship Id="rId9" Type="http://schemas.openxmlformats.org/officeDocument/2006/relationships/slideLayout" Target="../slideLayouts/slideLayout109.xml"/><Relationship Id="rId8" Type="http://schemas.openxmlformats.org/officeDocument/2006/relationships/slideLayout" Target="../slideLayouts/slideLayout108.xml"/><Relationship Id="rId7" Type="http://schemas.openxmlformats.org/officeDocument/2006/relationships/slideLayout" Target="../slideLayouts/slideLayout107.xml"/><Relationship Id="rId6" Type="http://schemas.openxmlformats.org/officeDocument/2006/relationships/slideLayout" Target="../slideLayouts/slideLayout106.xml"/><Relationship Id="rId5" Type="http://schemas.openxmlformats.org/officeDocument/2006/relationships/slideLayout" Target="../slideLayouts/slideLayout105.xml"/><Relationship Id="rId4" Type="http://schemas.openxmlformats.org/officeDocument/2006/relationships/slideLayout" Target="../slideLayouts/slideLayout104.xml"/><Relationship Id="rId3" Type="http://schemas.openxmlformats.org/officeDocument/2006/relationships/slideLayout" Target="../slideLayouts/slideLayout103.xml"/><Relationship Id="rId2" Type="http://schemas.openxmlformats.org/officeDocument/2006/relationships/slideLayout" Target="../slideLayouts/slideLayout102.xml"/><Relationship Id="rId15" Type="http://schemas.openxmlformats.org/officeDocument/2006/relationships/theme" Target="../theme/theme11.xml"/><Relationship Id="rId14" Type="http://schemas.openxmlformats.org/officeDocument/2006/relationships/image" Target="../media/image3.png"/><Relationship Id="rId13" Type="http://schemas.openxmlformats.org/officeDocument/2006/relationships/tags" Target="../tags/tag22.xml"/><Relationship Id="rId12" Type="http://schemas.openxmlformats.org/officeDocument/2006/relationships/tags" Target="../tags/tag21.xml"/><Relationship Id="rId11" Type="http://schemas.openxmlformats.org/officeDocument/2006/relationships/image" Target="../media/image2.png"/><Relationship Id="rId10" Type="http://schemas.openxmlformats.org/officeDocument/2006/relationships/slideLayout" Target="../slideLayouts/slideLayout110.xml"/><Relationship Id="rId1" Type="http://schemas.openxmlformats.org/officeDocument/2006/relationships/slideLayout" Target="../slideLayouts/slideLayout101.xml"/></Relationships>
</file>

<file path=ppt/slideMasters/_rels/slideMaster12.xml.rels><?xml version="1.0" encoding="UTF-8" standalone="yes"?>
<Relationships xmlns="http://schemas.openxmlformats.org/package/2006/relationships"><Relationship Id="rId9" Type="http://schemas.openxmlformats.org/officeDocument/2006/relationships/slideLayout" Target="../slideLayouts/slideLayout119.xml"/><Relationship Id="rId8" Type="http://schemas.openxmlformats.org/officeDocument/2006/relationships/slideLayout" Target="../slideLayouts/slideLayout118.xml"/><Relationship Id="rId7" Type="http://schemas.openxmlformats.org/officeDocument/2006/relationships/slideLayout" Target="../slideLayouts/slideLayout117.xml"/><Relationship Id="rId6" Type="http://schemas.openxmlformats.org/officeDocument/2006/relationships/slideLayout" Target="../slideLayouts/slideLayout116.xml"/><Relationship Id="rId5" Type="http://schemas.openxmlformats.org/officeDocument/2006/relationships/slideLayout" Target="../slideLayouts/slideLayout115.xml"/><Relationship Id="rId4" Type="http://schemas.openxmlformats.org/officeDocument/2006/relationships/slideLayout" Target="../slideLayouts/slideLayout114.xml"/><Relationship Id="rId3" Type="http://schemas.openxmlformats.org/officeDocument/2006/relationships/slideLayout" Target="../slideLayouts/slideLayout113.xml"/><Relationship Id="rId2" Type="http://schemas.openxmlformats.org/officeDocument/2006/relationships/slideLayout" Target="../slideLayouts/slideLayout112.xml"/><Relationship Id="rId15" Type="http://schemas.openxmlformats.org/officeDocument/2006/relationships/theme" Target="../theme/theme12.xml"/><Relationship Id="rId14" Type="http://schemas.openxmlformats.org/officeDocument/2006/relationships/image" Target="../media/image3.png"/><Relationship Id="rId13" Type="http://schemas.openxmlformats.org/officeDocument/2006/relationships/tags" Target="../tags/tag24.xml"/><Relationship Id="rId12" Type="http://schemas.openxmlformats.org/officeDocument/2006/relationships/tags" Target="../tags/tag23.xml"/><Relationship Id="rId11" Type="http://schemas.openxmlformats.org/officeDocument/2006/relationships/image" Target="../media/image2.png"/><Relationship Id="rId10" Type="http://schemas.openxmlformats.org/officeDocument/2006/relationships/slideLayout" Target="../slideLayouts/slideLayout120.xml"/><Relationship Id="rId1" Type="http://schemas.openxmlformats.org/officeDocument/2006/relationships/slideLayout" Target="../slideLayouts/slideLayout111.xml"/></Relationships>
</file>

<file path=ppt/slideMasters/_rels/slideMaster13.xml.rels><?xml version="1.0" encoding="UTF-8" standalone="yes"?>
<Relationships xmlns="http://schemas.openxmlformats.org/package/2006/relationships"><Relationship Id="rId9" Type="http://schemas.openxmlformats.org/officeDocument/2006/relationships/slideLayout" Target="../slideLayouts/slideLayout129.xml"/><Relationship Id="rId8" Type="http://schemas.openxmlformats.org/officeDocument/2006/relationships/slideLayout" Target="../slideLayouts/slideLayout128.xml"/><Relationship Id="rId7" Type="http://schemas.openxmlformats.org/officeDocument/2006/relationships/slideLayout" Target="../slideLayouts/slideLayout127.xml"/><Relationship Id="rId6" Type="http://schemas.openxmlformats.org/officeDocument/2006/relationships/slideLayout" Target="../slideLayouts/slideLayout126.xml"/><Relationship Id="rId5" Type="http://schemas.openxmlformats.org/officeDocument/2006/relationships/slideLayout" Target="../slideLayouts/slideLayout125.xml"/><Relationship Id="rId4" Type="http://schemas.openxmlformats.org/officeDocument/2006/relationships/slideLayout" Target="../slideLayouts/slideLayout124.xml"/><Relationship Id="rId3" Type="http://schemas.openxmlformats.org/officeDocument/2006/relationships/slideLayout" Target="../slideLayouts/slideLayout123.xml"/><Relationship Id="rId2" Type="http://schemas.openxmlformats.org/officeDocument/2006/relationships/slideLayout" Target="../slideLayouts/slideLayout122.xml"/><Relationship Id="rId15" Type="http://schemas.openxmlformats.org/officeDocument/2006/relationships/theme" Target="../theme/theme13.xml"/><Relationship Id="rId14" Type="http://schemas.openxmlformats.org/officeDocument/2006/relationships/image" Target="../media/image3.png"/><Relationship Id="rId13" Type="http://schemas.openxmlformats.org/officeDocument/2006/relationships/tags" Target="../tags/tag26.xml"/><Relationship Id="rId12" Type="http://schemas.openxmlformats.org/officeDocument/2006/relationships/tags" Target="../tags/tag25.xml"/><Relationship Id="rId11" Type="http://schemas.openxmlformats.org/officeDocument/2006/relationships/image" Target="../media/image2.png"/><Relationship Id="rId10" Type="http://schemas.openxmlformats.org/officeDocument/2006/relationships/slideLayout" Target="../slideLayouts/slideLayout130.xml"/><Relationship Id="rId1" Type="http://schemas.openxmlformats.org/officeDocument/2006/relationships/slideLayout" Target="../slideLayouts/slideLayout121.xml"/></Relationships>
</file>

<file path=ppt/slideMasters/_rels/slideMaster14.xml.rels><?xml version="1.0" encoding="UTF-8" standalone="yes"?>
<Relationships xmlns="http://schemas.openxmlformats.org/package/2006/relationships"><Relationship Id="rId9" Type="http://schemas.openxmlformats.org/officeDocument/2006/relationships/slideLayout" Target="../slideLayouts/slideLayout139.xml"/><Relationship Id="rId8" Type="http://schemas.openxmlformats.org/officeDocument/2006/relationships/slideLayout" Target="../slideLayouts/slideLayout138.xml"/><Relationship Id="rId7" Type="http://schemas.openxmlformats.org/officeDocument/2006/relationships/slideLayout" Target="../slideLayouts/slideLayout137.xml"/><Relationship Id="rId6" Type="http://schemas.openxmlformats.org/officeDocument/2006/relationships/slideLayout" Target="../slideLayouts/slideLayout136.xml"/><Relationship Id="rId5" Type="http://schemas.openxmlformats.org/officeDocument/2006/relationships/slideLayout" Target="../slideLayouts/slideLayout135.xml"/><Relationship Id="rId4" Type="http://schemas.openxmlformats.org/officeDocument/2006/relationships/slideLayout" Target="../slideLayouts/slideLayout134.xml"/><Relationship Id="rId3" Type="http://schemas.openxmlformats.org/officeDocument/2006/relationships/slideLayout" Target="../slideLayouts/slideLayout133.xml"/><Relationship Id="rId2" Type="http://schemas.openxmlformats.org/officeDocument/2006/relationships/slideLayout" Target="../slideLayouts/slideLayout132.xml"/><Relationship Id="rId15" Type="http://schemas.openxmlformats.org/officeDocument/2006/relationships/theme" Target="../theme/theme14.xml"/><Relationship Id="rId14" Type="http://schemas.openxmlformats.org/officeDocument/2006/relationships/image" Target="../media/image3.png"/><Relationship Id="rId13" Type="http://schemas.openxmlformats.org/officeDocument/2006/relationships/tags" Target="../tags/tag28.xml"/><Relationship Id="rId12" Type="http://schemas.openxmlformats.org/officeDocument/2006/relationships/tags" Target="../tags/tag27.xml"/><Relationship Id="rId11" Type="http://schemas.openxmlformats.org/officeDocument/2006/relationships/image" Target="../media/image2.png"/><Relationship Id="rId10" Type="http://schemas.openxmlformats.org/officeDocument/2006/relationships/slideLayout" Target="../slideLayouts/slideLayout140.xml"/><Relationship Id="rId1" Type="http://schemas.openxmlformats.org/officeDocument/2006/relationships/slideLayout" Target="../slideLayouts/slideLayout131.xml"/></Relationships>
</file>

<file path=ppt/slideMasters/_rels/slideMaster15.xml.rels><?xml version="1.0" encoding="UTF-8" standalone="yes"?>
<Relationships xmlns="http://schemas.openxmlformats.org/package/2006/relationships"><Relationship Id="rId9" Type="http://schemas.openxmlformats.org/officeDocument/2006/relationships/slideLayout" Target="../slideLayouts/slideLayout149.xml"/><Relationship Id="rId8" Type="http://schemas.openxmlformats.org/officeDocument/2006/relationships/slideLayout" Target="../slideLayouts/slideLayout148.xml"/><Relationship Id="rId7" Type="http://schemas.openxmlformats.org/officeDocument/2006/relationships/slideLayout" Target="../slideLayouts/slideLayout147.xml"/><Relationship Id="rId6" Type="http://schemas.openxmlformats.org/officeDocument/2006/relationships/slideLayout" Target="../slideLayouts/slideLayout146.xml"/><Relationship Id="rId5" Type="http://schemas.openxmlformats.org/officeDocument/2006/relationships/slideLayout" Target="../slideLayouts/slideLayout145.xml"/><Relationship Id="rId4" Type="http://schemas.openxmlformats.org/officeDocument/2006/relationships/slideLayout" Target="../slideLayouts/slideLayout144.xml"/><Relationship Id="rId3" Type="http://schemas.openxmlformats.org/officeDocument/2006/relationships/slideLayout" Target="../slideLayouts/slideLayout143.xml"/><Relationship Id="rId2" Type="http://schemas.openxmlformats.org/officeDocument/2006/relationships/slideLayout" Target="../slideLayouts/slideLayout142.xml"/><Relationship Id="rId15" Type="http://schemas.openxmlformats.org/officeDocument/2006/relationships/theme" Target="../theme/theme15.xml"/><Relationship Id="rId14" Type="http://schemas.openxmlformats.org/officeDocument/2006/relationships/image" Target="../media/image3.png"/><Relationship Id="rId13" Type="http://schemas.openxmlformats.org/officeDocument/2006/relationships/tags" Target="../tags/tag30.xml"/><Relationship Id="rId12" Type="http://schemas.openxmlformats.org/officeDocument/2006/relationships/tags" Target="../tags/tag29.xml"/><Relationship Id="rId11" Type="http://schemas.openxmlformats.org/officeDocument/2006/relationships/image" Target="../media/image2.png"/><Relationship Id="rId10" Type="http://schemas.openxmlformats.org/officeDocument/2006/relationships/slideLayout" Target="../slideLayouts/slideLayout150.xml"/><Relationship Id="rId1" Type="http://schemas.openxmlformats.org/officeDocument/2006/relationships/slideLayout" Target="../slideLayouts/slideLayout141.xml"/></Relationships>
</file>

<file path=ppt/slideMasters/_rels/slideMaster16.xml.rels><?xml version="1.0" encoding="UTF-8" standalone="yes"?>
<Relationships xmlns="http://schemas.openxmlformats.org/package/2006/relationships"><Relationship Id="rId9" Type="http://schemas.openxmlformats.org/officeDocument/2006/relationships/slideLayout" Target="../slideLayouts/slideLayout159.xml"/><Relationship Id="rId8" Type="http://schemas.openxmlformats.org/officeDocument/2006/relationships/slideLayout" Target="../slideLayouts/slideLayout158.xml"/><Relationship Id="rId7" Type="http://schemas.openxmlformats.org/officeDocument/2006/relationships/slideLayout" Target="../slideLayouts/slideLayout157.xml"/><Relationship Id="rId6" Type="http://schemas.openxmlformats.org/officeDocument/2006/relationships/slideLayout" Target="../slideLayouts/slideLayout156.xml"/><Relationship Id="rId5" Type="http://schemas.openxmlformats.org/officeDocument/2006/relationships/slideLayout" Target="../slideLayouts/slideLayout155.xml"/><Relationship Id="rId4" Type="http://schemas.openxmlformats.org/officeDocument/2006/relationships/slideLayout" Target="../slideLayouts/slideLayout154.xml"/><Relationship Id="rId3" Type="http://schemas.openxmlformats.org/officeDocument/2006/relationships/slideLayout" Target="../slideLayouts/slideLayout153.xml"/><Relationship Id="rId2" Type="http://schemas.openxmlformats.org/officeDocument/2006/relationships/slideLayout" Target="../slideLayouts/slideLayout152.xml"/><Relationship Id="rId15" Type="http://schemas.openxmlformats.org/officeDocument/2006/relationships/theme" Target="../theme/theme16.xml"/><Relationship Id="rId14" Type="http://schemas.openxmlformats.org/officeDocument/2006/relationships/image" Target="../media/image3.png"/><Relationship Id="rId13" Type="http://schemas.openxmlformats.org/officeDocument/2006/relationships/tags" Target="../tags/tag32.xml"/><Relationship Id="rId12" Type="http://schemas.openxmlformats.org/officeDocument/2006/relationships/tags" Target="../tags/tag31.xml"/><Relationship Id="rId11" Type="http://schemas.openxmlformats.org/officeDocument/2006/relationships/image" Target="../media/image2.png"/><Relationship Id="rId10" Type="http://schemas.openxmlformats.org/officeDocument/2006/relationships/slideLayout" Target="../slideLayouts/slideLayout160.xml"/><Relationship Id="rId1" Type="http://schemas.openxmlformats.org/officeDocument/2006/relationships/slideLayout" Target="../slideLayouts/slideLayout151.xml"/></Relationships>
</file>

<file path=ppt/slideMasters/_rels/slideMaster17.xml.rels><?xml version="1.0" encoding="UTF-8" standalone="yes"?>
<Relationships xmlns="http://schemas.openxmlformats.org/package/2006/relationships"><Relationship Id="rId9" Type="http://schemas.openxmlformats.org/officeDocument/2006/relationships/slideLayout" Target="../slideLayouts/slideLayout169.xml"/><Relationship Id="rId8" Type="http://schemas.openxmlformats.org/officeDocument/2006/relationships/slideLayout" Target="../slideLayouts/slideLayout168.xml"/><Relationship Id="rId7" Type="http://schemas.openxmlformats.org/officeDocument/2006/relationships/slideLayout" Target="../slideLayouts/slideLayout167.xml"/><Relationship Id="rId6" Type="http://schemas.openxmlformats.org/officeDocument/2006/relationships/slideLayout" Target="../slideLayouts/slideLayout166.xml"/><Relationship Id="rId5" Type="http://schemas.openxmlformats.org/officeDocument/2006/relationships/slideLayout" Target="../slideLayouts/slideLayout165.xml"/><Relationship Id="rId4" Type="http://schemas.openxmlformats.org/officeDocument/2006/relationships/slideLayout" Target="../slideLayouts/slideLayout164.xml"/><Relationship Id="rId3" Type="http://schemas.openxmlformats.org/officeDocument/2006/relationships/slideLayout" Target="../slideLayouts/slideLayout163.xml"/><Relationship Id="rId2" Type="http://schemas.openxmlformats.org/officeDocument/2006/relationships/slideLayout" Target="../slideLayouts/slideLayout162.xml"/><Relationship Id="rId15" Type="http://schemas.openxmlformats.org/officeDocument/2006/relationships/theme" Target="../theme/theme17.xml"/><Relationship Id="rId14" Type="http://schemas.openxmlformats.org/officeDocument/2006/relationships/image" Target="../media/image3.png"/><Relationship Id="rId13" Type="http://schemas.openxmlformats.org/officeDocument/2006/relationships/tags" Target="../tags/tag34.xml"/><Relationship Id="rId12" Type="http://schemas.openxmlformats.org/officeDocument/2006/relationships/tags" Target="../tags/tag33.xml"/><Relationship Id="rId11" Type="http://schemas.openxmlformats.org/officeDocument/2006/relationships/image" Target="../media/image2.png"/><Relationship Id="rId10" Type="http://schemas.openxmlformats.org/officeDocument/2006/relationships/slideLayout" Target="../slideLayouts/slideLayout170.xml"/><Relationship Id="rId1" Type="http://schemas.openxmlformats.org/officeDocument/2006/relationships/slideLayout" Target="../slideLayouts/slideLayout161.xml"/></Relationships>
</file>

<file path=ppt/slideMasters/_rels/slideMaster18.xml.rels><?xml version="1.0" encoding="UTF-8" standalone="yes"?>
<Relationships xmlns="http://schemas.openxmlformats.org/package/2006/relationships"><Relationship Id="rId9" Type="http://schemas.openxmlformats.org/officeDocument/2006/relationships/slideLayout" Target="../slideLayouts/slideLayout179.xml"/><Relationship Id="rId8" Type="http://schemas.openxmlformats.org/officeDocument/2006/relationships/slideLayout" Target="../slideLayouts/slideLayout178.xml"/><Relationship Id="rId7" Type="http://schemas.openxmlformats.org/officeDocument/2006/relationships/slideLayout" Target="../slideLayouts/slideLayout177.xml"/><Relationship Id="rId6" Type="http://schemas.openxmlformats.org/officeDocument/2006/relationships/slideLayout" Target="../slideLayouts/slideLayout176.xml"/><Relationship Id="rId5" Type="http://schemas.openxmlformats.org/officeDocument/2006/relationships/slideLayout" Target="../slideLayouts/slideLayout175.xml"/><Relationship Id="rId4" Type="http://schemas.openxmlformats.org/officeDocument/2006/relationships/slideLayout" Target="../slideLayouts/slideLayout174.xml"/><Relationship Id="rId3" Type="http://schemas.openxmlformats.org/officeDocument/2006/relationships/slideLayout" Target="../slideLayouts/slideLayout173.xml"/><Relationship Id="rId2" Type="http://schemas.openxmlformats.org/officeDocument/2006/relationships/slideLayout" Target="../slideLayouts/slideLayout172.xml"/><Relationship Id="rId15" Type="http://schemas.openxmlformats.org/officeDocument/2006/relationships/theme" Target="../theme/theme18.xml"/><Relationship Id="rId14" Type="http://schemas.openxmlformats.org/officeDocument/2006/relationships/image" Target="../media/image3.png"/><Relationship Id="rId13" Type="http://schemas.openxmlformats.org/officeDocument/2006/relationships/tags" Target="../tags/tag36.xml"/><Relationship Id="rId12" Type="http://schemas.openxmlformats.org/officeDocument/2006/relationships/tags" Target="../tags/tag35.xml"/><Relationship Id="rId11" Type="http://schemas.openxmlformats.org/officeDocument/2006/relationships/image" Target="../media/image2.png"/><Relationship Id="rId10" Type="http://schemas.openxmlformats.org/officeDocument/2006/relationships/slideLayout" Target="../slideLayouts/slideLayout180.xml"/><Relationship Id="rId1" Type="http://schemas.openxmlformats.org/officeDocument/2006/relationships/slideLayout" Target="../slideLayouts/slideLayout171.xml"/></Relationships>
</file>

<file path=ppt/slideMasters/_rels/slideMaster19.xml.rels><?xml version="1.0" encoding="UTF-8" standalone="yes"?>
<Relationships xmlns="http://schemas.openxmlformats.org/package/2006/relationships"><Relationship Id="rId9" Type="http://schemas.openxmlformats.org/officeDocument/2006/relationships/slideLayout" Target="../slideLayouts/slideLayout189.xml"/><Relationship Id="rId8" Type="http://schemas.openxmlformats.org/officeDocument/2006/relationships/slideLayout" Target="../slideLayouts/slideLayout188.xml"/><Relationship Id="rId7" Type="http://schemas.openxmlformats.org/officeDocument/2006/relationships/slideLayout" Target="../slideLayouts/slideLayout187.xml"/><Relationship Id="rId6" Type="http://schemas.openxmlformats.org/officeDocument/2006/relationships/slideLayout" Target="../slideLayouts/slideLayout186.xml"/><Relationship Id="rId5" Type="http://schemas.openxmlformats.org/officeDocument/2006/relationships/slideLayout" Target="../slideLayouts/slideLayout185.xml"/><Relationship Id="rId4" Type="http://schemas.openxmlformats.org/officeDocument/2006/relationships/slideLayout" Target="../slideLayouts/slideLayout184.xml"/><Relationship Id="rId3" Type="http://schemas.openxmlformats.org/officeDocument/2006/relationships/slideLayout" Target="../slideLayouts/slideLayout183.xml"/><Relationship Id="rId2" Type="http://schemas.openxmlformats.org/officeDocument/2006/relationships/slideLayout" Target="../slideLayouts/slideLayout182.xml"/><Relationship Id="rId15" Type="http://schemas.openxmlformats.org/officeDocument/2006/relationships/theme" Target="../theme/theme19.xml"/><Relationship Id="rId14" Type="http://schemas.openxmlformats.org/officeDocument/2006/relationships/image" Target="../media/image3.png"/><Relationship Id="rId13" Type="http://schemas.openxmlformats.org/officeDocument/2006/relationships/tags" Target="../tags/tag38.xml"/><Relationship Id="rId12" Type="http://schemas.openxmlformats.org/officeDocument/2006/relationships/tags" Target="../tags/tag37.xml"/><Relationship Id="rId11" Type="http://schemas.openxmlformats.org/officeDocument/2006/relationships/image" Target="../media/image2.png"/><Relationship Id="rId10" Type="http://schemas.openxmlformats.org/officeDocument/2006/relationships/slideLayout" Target="../slideLayouts/slideLayout190.xml"/><Relationship Id="rId1" Type="http://schemas.openxmlformats.org/officeDocument/2006/relationships/slideLayout" Target="../slideLayouts/slideLayout18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9.xml"/><Relationship Id="rId8" Type="http://schemas.openxmlformats.org/officeDocument/2006/relationships/slideLayout" Target="../slideLayouts/slideLayout18.xml"/><Relationship Id="rId7" Type="http://schemas.openxmlformats.org/officeDocument/2006/relationships/slideLayout" Target="../slideLayouts/slideLayout17.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 Id="rId3" Type="http://schemas.openxmlformats.org/officeDocument/2006/relationships/slideLayout" Target="../slideLayouts/slideLayout13.xml"/><Relationship Id="rId2" Type="http://schemas.openxmlformats.org/officeDocument/2006/relationships/slideLayout" Target="../slideLayouts/slideLayout12.xml"/><Relationship Id="rId15" Type="http://schemas.openxmlformats.org/officeDocument/2006/relationships/theme" Target="../theme/theme2.xml"/><Relationship Id="rId14" Type="http://schemas.openxmlformats.org/officeDocument/2006/relationships/image" Target="../media/image3.png"/><Relationship Id="rId13" Type="http://schemas.openxmlformats.org/officeDocument/2006/relationships/tags" Target="../tags/tag4.xml"/><Relationship Id="rId12" Type="http://schemas.openxmlformats.org/officeDocument/2006/relationships/tags" Target="../tags/tag3.xml"/><Relationship Id="rId11" Type="http://schemas.openxmlformats.org/officeDocument/2006/relationships/image" Target="../media/image2.png"/><Relationship Id="rId10" Type="http://schemas.openxmlformats.org/officeDocument/2006/relationships/slideLayout" Target="../slideLayouts/slideLayout20.xml"/><Relationship Id="rId1" Type="http://schemas.openxmlformats.org/officeDocument/2006/relationships/slideLayout" Target="../slideLayouts/slideLayout11.xml"/></Relationships>
</file>

<file path=ppt/slideMasters/_rels/slideMaster20.xml.rels><?xml version="1.0" encoding="UTF-8" standalone="yes"?>
<Relationships xmlns="http://schemas.openxmlformats.org/package/2006/relationships"><Relationship Id="rId9" Type="http://schemas.openxmlformats.org/officeDocument/2006/relationships/slideLayout" Target="../slideLayouts/slideLayout199.xml"/><Relationship Id="rId8" Type="http://schemas.openxmlformats.org/officeDocument/2006/relationships/slideLayout" Target="../slideLayouts/slideLayout198.xml"/><Relationship Id="rId7" Type="http://schemas.openxmlformats.org/officeDocument/2006/relationships/slideLayout" Target="../slideLayouts/slideLayout197.xml"/><Relationship Id="rId6" Type="http://schemas.openxmlformats.org/officeDocument/2006/relationships/slideLayout" Target="../slideLayouts/slideLayout196.xml"/><Relationship Id="rId5" Type="http://schemas.openxmlformats.org/officeDocument/2006/relationships/slideLayout" Target="../slideLayouts/slideLayout195.xml"/><Relationship Id="rId4" Type="http://schemas.openxmlformats.org/officeDocument/2006/relationships/slideLayout" Target="../slideLayouts/slideLayout194.xml"/><Relationship Id="rId3" Type="http://schemas.openxmlformats.org/officeDocument/2006/relationships/slideLayout" Target="../slideLayouts/slideLayout193.xml"/><Relationship Id="rId2" Type="http://schemas.openxmlformats.org/officeDocument/2006/relationships/slideLayout" Target="../slideLayouts/slideLayout192.xml"/><Relationship Id="rId15" Type="http://schemas.openxmlformats.org/officeDocument/2006/relationships/theme" Target="../theme/theme20.xml"/><Relationship Id="rId14" Type="http://schemas.openxmlformats.org/officeDocument/2006/relationships/image" Target="../media/image3.png"/><Relationship Id="rId13" Type="http://schemas.openxmlformats.org/officeDocument/2006/relationships/tags" Target="../tags/tag40.xml"/><Relationship Id="rId12" Type="http://schemas.openxmlformats.org/officeDocument/2006/relationships/tags" Target="../tags/tag39.xml"/><Relationship Id="rId11" Type="http://schemas.openxmlformats.org/officeDocument/2006/relationships/image" Target="../media/image2.png"/><Relationship Id="rId10" Type="http://schemas.openxmlformats.org/officeDocument/2006/relationships/slideLayout" Target="../slideLayouts/slideLayout200.xml"/><Relationship Id="rId1" Type="http://schemas.openxmlformats.org/officeDocument/2006/relationships/slideLayout" Target="../slideLayouts/slideLayout191.xml"/></Relationships>
</file>

<file path=ppt/slideMasters/_rels/slideMaster21.xml.rels><?xml version="1.0" encoding="UTF-8" standalone="yes"?>
<Relationships xmlns="http://schemas.openxmlformats.org/package/2006/relationships"><Relationship Id="rId9" Type="http://schemas.openxmlformats.org/officeDocument/2006/relationships/slideLayout" Target="../slideLayouts/slideLayout209.xml"/><Relationship Id="rId8" Type="http://schemas.openxmlformats.org/officeDocument/2006/relationships/slideLayout" Target="../slideLayouts/slideLayout208.xml"/><Relationship Id="rId7" Type="http://schemas.openxmlformats.org/officeDocument/2006/relationships/slideLayout" Target="../slideLayouts/slideLayout207.xml"/><Relationship Id="rId6" Type="http://schemas.openxmlformats.org/officeDocument/2006/relationships/slideLayout" Target="../slideLayouts/slideLayout206.xml"/><Relationship Id="rId5" Type="http://schemas.openxmlformats.org/officeDocument/2006/relationships/slideLayout" Target="../slideLayouts/slideLayout205.xml"/><Relationship Id="rId4" Type="http://schemas.openxmlformats.org/officeDocument/2006/relationships/slideLayout" Target="../slideLayouts/slideLayout204.xml"/><Relationship Id="rId3" Type="http://schemas.openxmlformats.org/officeDocument/2006/relationships/slideLayout" Target="../slideLayouts/slideLayout203.xml"/><Relationship Id="rId2" Type="http://schemas.openxmlformats.org/officeDocument/2006/relationships/slideLayout" Target="../slideLayouts/slideLayout202.xml"/><Relationship Id="rId15" Type="http://schemas.openxmlformats.org/officeDocument/2006/relationships/theme" Target="../theme/theme21.xml"/><Relationship Id="rId14" Type="http://schemas.openxmlformats.org/officeDocument/2006/relationships/image" Target="../media/image3.png"/><Relationship Id="rId13" Type="http://schemas.openxmlformats.org/officeDocument/2006/relationships/tags" Target="../tags/tag42.xml"/><Relationship Id="rId12" Type="http://schemas.openxmlformats.org/officeDocument/2006/relationships/tags" Target="../tags/tag41.xml"/><Relationship Id="rId11" Type="http://schemas.openxmlformats.org/officeDocument/2006/relationships/image" Target="../media/image2.png"/><Relationship Id="rId10" Type="http://schemas.openxmlformats.org/officeDocument/2006/relationships/slideLayout" Target="../slideLayouts/slideLayout210.xml"/><Relationship Id="rId1" Type="http://schemas.openxmlformats.org/officeDocument/2006/relationships/slideLayout" Target="../slideLayouts/slideLayout201.xml"/></Relationships>
</file>

<file path=ppt/slideMasters/_rels/slideMaster22.xml.rels><?xml version="1.0" encoding="UTF-8" standalone="yes"?>
<Relationships xmlns="http://schemas.openxmlformats.org/package/2006/relationships"><Relationship Id="rId9" Type="http://schemas.openxmlformats.org/officeDocument/2006/relationships/slideLayout" Target="../slideLayouts/slideLayout219.xml"/><Relationship Id="rId8" Type="http://schemas.openxmlformats.org/officeDocument/2006/relationships/slideLayout" Target="../slideLayouts/slideLayout218.xml"/><Relationship Id="rId7" Type="http://schemas.openxmlformats.org/officeDocument/2006/relationships/slideLayout" Target="../slideLayouts/slideLayout217.xml"/><Relationship Id="rId6" Type="http://schemas.openxmlformats.org/officeDocument/2006/relationships/slideLayout" Target="../slideLayouts/slideLayout216.xml"/><Relationship Id="rId5" Type="http://schemas.openxmlformats.org/officeDocument/2006/relationships/slideLayout" Target="../slideLayouts/slideLayout215.xml"/><Relationship Id="rId4" Type="http://schemas.openxmlformats.org/officeDocument/2006/relationships/slideLayout" Target="../slideLayouts/slideLayout214.xml"/><Relationship Id="rId3" Type="http://schemas.openxmlformats.org/officeDocument/2006/relationships/slideLayout" Target="../slideLayouts/slideLayout213.xml"/><Relationship Id="rId2" Type="http://schemas.openxmlformats.org/officeDocument/2006/relationships/slideLayout" Target="../slideLayouts/slideLayout212.xml"/><Relationship Id="rId15" Type="http://schemas.openxmlformats.org/officeDocument/2006/relationships/theme" Target="../theme/theme22.xml"/><Relationship Id="rId14" Type="http://schemas.openxmlformats.org/officeDocument/2006/relationships/image" Target="../media/image3.png"/><Relationship Id="rId13" Type="http://schemas.openxmlformats.org/officeDocument/2006/relationships/tags" Target="../tags/tag44.xml"/><Relationship Id="rId12" Type="http://schemas.openxmlformats.org/officeDocument/2006/relationships/tags" Target="../tags/tag43.xml"/><Relationship Id="rId11" Type="http://schemas.openxmlformats.org/officeDocument/2006/relationships/image" Target="../media/image2.png"/><Relationship Id="rId10" Type="http://schemas.openxmlformats.org/officeDocument/2006/relationships/slideLayout" Target="../slideLayouts/slideLayout220.xml"/><Relationship Id="rId1" Type="http://schemas.openxmlformats.org/officeDocument/2006/relationships/slideLayout" Target="../slideLayouts/slideLayout211.xml"/></Relationships>
</file>

<file path=ppt/slideMasters/_rels/slideMaster23.xml.rels><?xml version="1.0" encoding="UTF-8" standalone="yes"?>
<Relationships xmlns="http://schemas.openxmlformats.org/package/2006/relationships"><Relationship Id="rId9" Type="http://schemas.openxmlformats.org/officeDocument/2006/relationships/slideLayout" Target="../slideLayouts/slideLayout229.xml"/><Relationship Id="rId8" Type="http://schemas.openxmlformats.org/officeDocument/2006/relationships/slideLayout" Target="../slideLayouts/slideLayout228.xml"/><Relationship Id="rId7" Type="http://schemas.openxmlformats.org/officeDocument/2006/relationships/slideLayout" Target="../slideLayouts/slideLayout227.xml"/><Relationship Id="rId6" Type="http://schemas.openxmlformats.org/officeDocument/2006/relationships/slideLayout" Target="../slideLayouts/slideLayout226.xml"/><Relationship Id="rId5" Type="http://schemas.openxmlformats.org/officeDocument/2006/relationships/slideLayout" Target="../slideLayouts/slideLayout225.xml"/><Relationship Id="rId4" Type="http://schemas.openxmlformats.org/officeDocument/2006/relationships/slideLayout" Target="../slideLayouts/slideLayout224.xml"/><Relationship Id="rId3" Type="http://schemas.openxmlformats.org/officeDocument/2006/relationships/slideLayout" Target="../slideLayouts/slideLayout223.xml"/><Relationship Id="rId2" Type="http://schemas.openxmlformats.org/officeDocument/2006/relationships/slideLayout" Target="../slideLayouts/slideLayout222.xml"/><Relationship Id="rId15" Type="http://schemas.openxmlformats.org/officeDocument/2006/relationships/theme" Target="../theme/theme23.xml"/><Relationship Id="rId14" Type="http://schemas.openxmlformats.org/officeDocument/2006/relationships/image" Target="../media/image3.png"/><Relationship Id="rId13" Type="http://schemas.openxmlformats.org/officeDocument/2006/relationships/tags" Target="../tags/tag46.xml"/><Relationship Id="rId12" Type="http://schemas.openxmlformats.org/officeDocument/2006/relationships/tags" Target="../tags/tag45.xml"/><Relationship Id="rId11" Type="http://schemas.openxmlformats.org/officeDocument/2006/relationships/image" Target="../media/image2.png"/><Relationship Id="rId10" Type="http://schemas.openxmlformats.org/officeDocument/2006/relationships/slideLayout" Target="../slideLayouts/slideLayout230.xml"/><Relationship Id="rId1" Type="http://schemas.openxmlformats.org/officeDocument/2006/relationships/slideLayout" Target="../slideLayouts/slideLayout221.xml"/></Relationships>
</file>

<file path=ppt/slideMasters/_rels/slideMaster24.xml.rels><?xml version="1.0" encoding="UTF-8" standalone="yes"?>
<Relationships xmlns="http://schemas.openxmlformats.org/package/2006/relationships"><Relationship Id="rId9" Type="http://schemas.openxmlformats.org/officeDocument/2006/relationships/slideLayout" Target="../slideLayouts/slideLayout239.xml"/><Relationship Id="rId8" Type="http://schemas.openxmlformats.org/officeDocument/2006/relationships/slideLayout" Target="../slideLayouts/slideLayout238.xml"/><Relationship Id="rId7" Type="http://schemas.openxmlformats.org/officeDocument/2006/relationships/slideLayout" Target="../slideLayouts/slideLayout237.xml"/><Relationship Id="rId6" Type="http://schemas.openxmlformats.org/officeDocument/2006/relationships/slideLayout" Target="../slideLayouts/slideLayout236.xml"/><Relationship Id="rId5" Type="http://schemas.openxmlformats.org/officeDocument/2006/relationships/slideLayout" Target="../slideLayouts/slideLayout235.xml"/><Relationship Id="rId4" Type="http://schemas.openxmlformats.org/officeDocument/2006/relationships/slideLayout" Target="../slideLayouts/slideLayout234.xml"/><Relationship Id="rId3" Type="http://schemas.openxmlformats.org/officeDocument/2006/relationships/slideLayout" Target="../slideLayouts/slideLayout233.xml"/><Relationship Id="rId2" Type="http://schemas.openxmlformats.org/officeDocument/2006/relationships/slideLayout" Target="../slideLayouts/slideLayout232.xml"/><Relationship Id="rId15" Type="http://schemas.openxmlformats.org/officeDocument/2006/relationships/theme" Target="../theme/theme24.xml"/><Relationship Id="rId14" Type="http://schemas.openxmlformats.org/officeDocument/2006/relationships/image" Target="../media/image3.png"/><Relationship Id="rId13" Type="http://schemas.openxmlformats.org/officeDocument/2006/relationships/tags" Target="../tags/tag48.xml"/><Relationship Id="rId12" Type="http://schemas.openxmlformats.org/officeDocument/2006/relationships/tags" Target="../tags/tag47.xml"/><Relationship Id="rId11" Type="http://schemas.openxmlformats.org/officeDocument/2006/relationships/image" Target="../media/image2.png"/><Relationship Id="rId10" Type="http://schemas.openxmlformats.org/officeDocument/2006/relationships/slideLayout" Target="../slideLayouts/slideLayout240.xml"/><Relationship Id="rId1" Type="http://schemas.openxmlformats.org/officeDocument/2006/relationships/slideLayout" Target="../slideLayouts/slideLayout231.xml"/></Relationships>
</file>

<file path=ppt/slideMasters/_rels/slideMaster25.xml.rels><?xml version="1.0" encoding="UTF-8" standalone="yes"?>
<Relationships xmlns="http://schemas.openxmlformats.org/package/2006/relationships"><Relationship Id="rId9" Type="http://schemas.openxmlformats.org/officeDocument/2006/relationships/slideLayout" Target="../slideLayouts/slideLayout249.xml"/><Relationship Id="rId8" Type="http://schemas.openxmlformats.org/officeDocument/2006/relationships/slideLayout" Target="../slideLayouts/slideLayout248.xml"/><Relationship Id="rId7" Type="http://schemas.openxmlformats.org/officeDocument/2006/relationships/slideLayout" Target="../slideLayouts/slideLayout247.xml"/><Relationship Id="rId6" Type="http://schemas.openxmlformats.org/officeDocument/2006/relationships/slideLayout" Target="../slideLayouts/slideLayout246.xml"/><Relationship Id="rId5" Type="http://schemas.openxmlformats.org/officeDocument/2006/relationships/slideLayout" Target="../slideLayouts/slideLayout245.xml"/><Relationship Id="rId4" Type="http://schemas.openxmlformats.org/officeDocument/2006/relationships/slideLayout" Target="../slideLayouts/slideLayout244.xml"/><Relationship Id="rId3" Type="http://schemas.openxmlformats.org/officeDocument/2006/relationships/slideLayout" Target="../slideLayouts/slideLayout243.xml"/><Relationship Id="rId2" Type="http://schemas.openxmlformats.org/officeDocument/2006/relationships/slideLayout" Target="../slideLayouts/slideLayout242.xml"/><Relationship Id="rId15" Type="http://schemas.openxmlformats.org/officeDocument/2006/relationships/theme" Target="../theme/theme25.xml"/><Relationship Id="rId14" Type="http://schemas.openxmlformats.org/officeDocument/2006/relationships/image" Target="../media/image3.png"/><Relationship Id="rId13" Type="http://schemas.openxmlformats.org/officeDocument/2006/relationships/tags" Target="../tags/tag50.xml"/><Relationship Id="rId12" Type="http://schemas.openxmlformats.org/officeDocument/2006/relationships/tags" Target="../tags/tag49.xml"/><Relationship Id="rId11" Type="http://schemas.openxmlformats.org/officeDocument/2006/relationships/image" Target="../media/image2.png"/><Relationship Id="rId10" Type="http://schemas.openxmlformats.org/officeDocument/2006/relationships/slideLayout" Target="../slideLayouts/slideLayout250.xml"/><Relationship Id="rId1" Type="http://schemas.openxmlformats.org/officeDocument/2006/relationships/slideLayout" Target="../slideLayouts/slideLayout241.xml"/></Relationships>
</file>

<file path=ppt/slideMasters/_rels/slideMaster26.xml.rels><?xml version="1.0" encoding="UTF-8" standalone="yes"?>
<Relationships xmlns="http://schemas.openxmlformats.org/package/2006/relationships"><Relationship Id="rId9" Type="http://schemas.openxmlformats.org/officeDocument/2006/relationships/slideLayout" Target="../slideLayouts/slideLayout259.xml"/><Relationship Id="rId8" Type="http://schemas.openxmlformats.org/officeDocument/2006/relationships/slideLayout" Target="../slideLayouts/slideLayout258.xml"/><Relationship Id="rId7" Type="http://schemas.openxmlformats.org/officeDocument/2006/relationships/slideLayout" Target="../slideLayouts/slideLayout257.xml"/><Relationship Id="rId6" Type="http://schemas.openxmlformats.org/officeDocument/2006/relationships/slideLayout" Target="../slideLayouts/slideLayout256.xml"/><Relationship Id="rId5" Type="http://schemas.openxmlformats.org/officeDocument/2006/relationships/slideLayout" Target="../slideLayouts/slideLayout255.xml"/><Relationship Id="rId4" Type="http://schemas.openxmlformats.org/officeDocument/2006/relationships/slideLayout" Target="../slideLayouts/slideLayout254.xml"/><Relationship Id="rId3" Type="http://schemas.openxmlformats.org/officeDocument/2006/relationships/slideLayout" Target="../slideLayouts/slideLayout253.xml"/><Relationship Id="rId2" Type="http://schemas.openxmlformats.org/officeDocument/2006/relationships/slideLayout" Target="../slideLayouts/slideLayout252.xml"/><Relationship Id="rId15" Type="http://schemas.openxmlformats.org/officeDocument/2006/relationships/theme" Target="../theme/theme26.xml"/><Relationship Id="rId14" Type="http://schemas.openxmlformats.org/officeDocument/2006/relationships/image" Target="../media/image3.png"/><Relationship Id="rId13" Type="http://schemas.openxmlformats.org/officeDocument/2006/relationships/tags" Target="../tags/tag52.xml"/><Relationship Id="rId12" Type="http://schemas.openxmlformats.org/officeDocument/2006/relationships/tags" Target="../tags/tag51.xml"/><Relationship Id="rId11" Type="http://schemas.openxmlformats.org/officeDocument/2006/relationships/image" Target="../media/image2.png"/><Relationship Id="rId10" Type="http://schemas.openxmlformats.org/officeDocument/2006/relationships/slideLayout" Target="../slideLayouts/slideLayout260.xml"/><Relationship Id="rId1" Type="http://schemas.openxmlformats.org/officeDocument/2006/relationships/slideLayout" Target="../slideLayouts/slideLayout251.xml"/></Relationships>
</file>

<file path=ppt/slideMasters/_rels/slideMaster27.xml.rels><?xml version="1.0" encoding="UTF-8" standalone="yes"?>
<Relationships xmlns="http://schemas.openxmlformats.org/package/2006/relationships"><Relationship Id="rId9" Type="http://schemas.openxmlformats.org/officeDocument/2006/relationships/slideLayout" Target="../slideLayouts/slideLayout269.xml"/><Relationship Id="rId8" Type="http://schemas.openxmlformats.org/officeDocument/2006/relationships/slideLayout" Target="../slideLayouts/slideLayout268.xml"/><Relationship Id="rId7" Type="http://schemas.openxmlformats.org/officeDocument/2006/relationships/slideLayout" Target="../slideLayouts/slideLayout267.xml"/><Relationship Id="rId6" Type="http://schemas.openxmlformats.org/officeDocument/2006/relationships/slideLayout" Target="../slideLayouts/slideLayout266.xml"/><Relationship Id="rId5" Type="http://schemas.openxmlformats.org/officeDocument/2006/relationships/slideLayout" Target="../slideLayouts/slideLayout265.xml"/><Relationship Id="rId4" Type="http://schemas.openxmlformats.org/officeDocument/2006/relationships/slideLayout" Target="../slideLayouts/slideLayout264.xml"/><Relationship Id="rId3" Type="http://schemas.openxmlformats.org/officeDocument/2006/relationships/slideLayout" Target="../slideLayouts/slideLayout263.xml"/><Relationship Id="rId2" Type="http://schemas.openxmlformats.org/officeDocument/2006/relationships/slideLayout" Target="../slideLayouts/slideLayout262.xml"/><Relationship Id="rId15" Type="http://schemas.openxmlformats.org/officeDocument/2006/relationships/theme" Target="../theme/theme27.xml"/><Relationship Id="rId14" Type="http://schemas.openxmlformats.org/officeDocument/2006/relationships/image" Target="../media/image3.png"/><Relationship Id="rId13" Type="http://schemas.openxmlformats.org/officeDocument/2006/relationships/tags" Target="../tags/tag54.xml"/><Relationship Id="rId12" Type="http://schemas.openxmlformats.org/officeDocument/2006/relationships/tags" Target="../tags/tag53.xml"/><Relationship Id="rId11" Type="http://schemas.openxmlformats.org/officeDocument/2006/relationships/image" Target="../media/image2.png"/><Relationship Id="rId10" Type="http://schemas.openxmlformats.org/officeDocument/2006/relationships/slideLayout" Target="../slideLayouts/slideLayout270.xml"/><Relationship Id="rId1" Type="http://schemas.openxmlformats.org/officeDocument/2006/relationships/slideLayout" Target="../slideLayouts/slideLayout261.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29.xml"/><Relationship Id="rId8" Type="http://schemas.openxmlformats.org/officeDocument/2006/relationships/slideLayout" Target="../slideLayouts/slideLayout28.xml"/><Relationship Id="rId7" Type="http://schemas.openxmlformats.org/officeDocument/2006/relationships/slideLayout" Target="../slideLayouts/slideLayout27.xml"/><Relationship Id="rId6" Type="http://schemas.openxmlformats.org/officeDocument/2006/relationships/slideLayout" Target="../slideLayouts/slideLayout26.xml"/><Relationship Id="rId5" Type="http://schemas.openxmlformats.org/officeDocument/2006/relationships/slideLayout" Target="../slideLayouts/slideLayout25.xml"/><Relationship Id="rId4" Type="http://schemas.openxmlformats.org/officeDocument/2006/relationships/slideLayout" Target="../slideLayouts/slideLayout24.xml"/><Relationship Id="rId3" Type="http://schemas.openxmlformats.org/officeDocument/2006/relationships/slideLayout" Target="../slideLayouts/slideLayout23.xml"/><Relationship Id="rId2" Type="http://schemas.openxmlformats.org/officeDocument/2006/relationships/slideLayout" Target="../slideLayouts/slideLayout22.xml"/><Relationship Id="rId15" Type="http://schemas.openxmlformats.org/officeDocument/2006/relationships/theme" Target="../theme/theme3.xml"/><Relationship Id="rId14" Type="http://schemas.openxmlformats.org/officeDocument/2006/relationships/image" Target="../media/image3.png"/><Relationship Id="rId13" Type="http://schemas.openxmlformats.org/officeDocument/2006/relationships/tags" Target="../tags/tag6.xml"/><Relationship Id="rId12" Type="http://schemas.openxmlformats.org/officeDocument/2006/relationships/tags" Target="../tags/tag5.xml"/><Relationship Id="rId11" Type="http://schemas.openxmlformats.org/officeDocument/2006/relationships/image" Target="../media/image2.png"/><Relationship Id="rId10" Type="http://schemas.openxmlformats.org/officeDocument/2006/relationships/slideLayout" Target="../slideLayouts/slideLayout30.xml"/><Relationship Id="rId1" Type="http://schemas.openxmlformats.org/officeDocument/2006/relationships/slideLayout" Target="../slideLayouts/slideLayout21.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39.xml"/><Relationship Id="rId8" Type="http://schemas.openxmlformats.org/officeDocument/2006/relationships/slideLayout" Target="../slideLayouts/slideLayout38.xml"/><Relationship Id="rId7" Type="http://schemas.openxmlformats.org/officeDocument/2006/relationships/slideLayout" Target="../slideLayouts/slideLayout37.xml"/><Relationship Id="rId6" Type="http://schemas.openxmlformats.org/officeDocument/2006/relationships/slideLayout" Target="../slideLayouts/slideLayout36.xml"/><Relationship Id="rId5" Type="http://schemas.openxmlformats.org/officeDocument/2006/relationships/slideLayout" Target="../slideLayouts/slideLayout35.xml"/><Relationship Id="rId4" Type="http://schemas.openxmlformats.org/officeDocument/2006/relationships/slideLayout" Target="../slideLayouts/slideLayout34.xml"/><Relationship Id="rId3" Type="http://schemas.openxmlformats.org/officeDocument/2006/relationships/slideLayout" Target="../slideLayouts/slideLayout33.xml"/><Relationship Id="rId2" Type="http://schemas.openxmlformats.org/officeDocument/2006/relationships/slideLayout" Target="../slideLayouts/slideLayout32.xml"/><Relationship Id="rId15" Type="http://schemas.openxmlformats.org/officeDocument/2006/relationships/theme" Target="../theme/theme4.xml"/><Relationship Id="rId14" Type="http://schemas.openxmlformats.org/officeDocument/2006/relationships/image" Target="../media/image3.png"/><Relationship Id="rId13" Type="http://schemas.openxmlformats.org/officeDocument/2006/relationships/tags" Target="../tags/tag8.xml"/><Relationship Id="rId12" Type="http://schemas.openxmlformats.org/officeDocument/2006/relationships/tags" Target="../tags/tag7.xml"/><Relationship Id="rId11" Type="http://schemas.openxmlformats.org/officeDocument/2006/relationships/image" Target="../media/image2.png"/><Relationship Id="rId10" Type="http://schemas.openxmlformats.org/officeDocument/2006/relationships/slideLayout" Target="../slideLayouts/slideLayout40.xml"/><Relationship Id="rId1" Type="http://schemas.openxmlformats.org/officeDocument/2006/relationships/slideLayout" Target="../slideLayouts/slideLayout31.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49.xml"/><Relationship Id="rId8" Type="http://schemas.openxmlformats.org/officeDocument/2006/relationships/slideLayout" Target="../slideLayouts/slideLayout48.xml"/><Relationship Id="rId7" Type="http://schemas.openxmlformats.org/officeDocument/2006/relationships/slideLayout" Target="../slideLayouts/slideLayout47.xml"/><Relationship Id="rId6" Type="http://schemas.openxmlformats.org/officeDocument/2006/relationships/slideLayout" Target="../slideLayouts/slideLayout46.xml"/><Relationship Id="rId5" Type="http://schemas.openxmlformats.org/officeDocument/2006/relationships/slideLayout" Target="../slideLayouts/slideLayout45.xml"/><Relationship Id="rId4" Type="http://schemas.openxmlformats.org/officeDocument/2006/relationships/slideLayout" Target="../slideLayouts/slideLayout44.xml"/><Relationship Id="rId3" Type="http://schemas.openxmlformats.org/officeDocument/2006/relationships/slideLayout" Target="../slideLayouts/slideLayout43.xml"/><Relationship Id="rId2" Type="http://schemas.openxmlformats.org/officeDocument/2006/relationships/slideLayout" Target="../slideLayouts/slideLayout42.xml"/><Relationship Id="rId15" Type="http://schemas.openxmlformats.org/officeDocument/2006/relationships/theme" Target="../theme/theme5.xml"/><Relationship Id="rId14" Type="http://schemas.openxmlformats.org/officeDocument/2006/relationships/image" Target="../media/image3.png"/><Relationship Id="rId13" Type="http://schemas.openxmlformats.org/officeDocument/2006/relationships/tags" Target="../tags/tag10.xml"/><Relationship Id="rId12" Type="http://schemas.openxmlformats.org/officeDocument/2006/relationships/tags" Target="../tags/tag9.xml"/><Relationship Id="rId11" Type="http://schemas.openxmlformats.org/officeDocument/2006/relationships/image" Target="../media/image2.png"/><Relationship Id="rId10" Type="http://schemas.openxmlformats.org/officeDocument/2006/relationships/slideLayout" Target="../slideLayouts/slideLayout50.xml"/><Relationship Id="rId1" Type="http://schemas.openxmlformats.org/officeDocument/2006/relationships/slideLayout" Target="../slideLayouts/slideLayout41.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59.xml"/><Relationship Id="rId8" Type="http://schemas.openxmlformats.org/officeDocument/2006/relationships/slideLayout" Target="../slideLayouts/slideLayout58.xml"/><Relationship Id="rId7" Type="http://schemas.openxmlformats.org/officeDocument/2006/relationships/slideLayout" Target="../slideLayouts/slideLayout57.xml"/><Relationship Id="rId6" Type="http://schemas.openxmlformats.org/officeDocument/2006/relationships/slideLayout" Target="../slideLayouts/slideLayout56.xml"/><Relationship Id="rId5" Type="http://schemas.openxmlformats.org/officeDocument/2006/relationships/slideLayout" Target="../slideLayouts/slideLayout55.xml"/><Relationship Id="rId4" Type="http://schemas.openxmlformats.org/officeDocument/2006/relationships/slideLayout" Target="../slideLayouts/slideLayout54.xml"/><Relationship Id="rId3" Type="http://schemas.openxmlformats.org/officeDocument/2006/relationships/slideLayout" Target="../slideLayouts/slideLayout53.xml"/><Relationship Id="rId2" Type="http://schemas.openxmlformats.org/officeDocument/2006/relationships/slideLayout" Target="../slideLayouts/slideLayout52.xml"/><Relationship Id="rId15" Type="http://schemas.openxmlformats.org/officeDocument/2006/relationships/theme" Target="../theme/theme6.xml"/><Relationship Id="rId14" Type="http://schemas.openxmlformats.org/officeDocument/2006/relationships/image" Target="../media/image3.png"/><Relationship Id="rId13" Type="http://schemas.openxmlformats.org/officeDocument/2006/relationships/tags" Target="../tags/tag12.xml"/><Relationship Id="rId12" Type="http://schemas.openxmlformats.org/officeDocument/2006/relationships/tags" Target="../tags/tag11.xml"/><Relationship Id="rId11" Type="http://schemas.openxmlformats.org/officeDocument/2006/relationships/image" Target="../media/image2.png"/><Relationship Id="rId10" Type="http://schemas.openxmlformats.org/officeDocument/2006/relationships/slideLayout" Target="../slideLayouts/slideLayout60.xml"/><Relationship Id="rId1" Type="http://schemas.openxmlformats.org/officeDocument/2006/relationships/slideLayout" Target="../slideLayouts/slideLayout51.xml"/></Relationships>
</file>

<file path=ppt/slideMasters/_rels/slideMaster7.xml.rels><?xml version="1.0" encoding="UTF-8" standalone="yes"?>
<Relationships xmlns="http://schemas.openxmlformats.org/package/2006/relationships"><Relationship Id="rId9" Type="http://schemas.openxmlformats.org/officeDocument/2006/relationships/slideLayout" Target="../slideLayouts/slideLayout69.xml"/><Relationship Id="rId8" Type="http://schemas.openxmlformats.org/officeDocument/2006/relationships/slideLayout" Target="../slideLayouts/slideLayout68.xml"/><Relationship Id="rId7" Type="http://schemas.openxmlformats.org/officeDocument/2006/relationships/slideLayout" Target="../slideLayouts/slideLayout67.xml"/><Relationship Id="rId6" Type="http://schemas.openxmlformats.org/officeDocument/2006/relationships/slideLayout" Target="../slideLayouts/slideLayout66.xml"/><Relationship Id="rId5" Type="http://schemas.openxmlformats.org/officeDocument/2006/relationships/slideLayout" Target="../slideLayouts/slideLayout65.xml"/><Relationship Id="rId4" Type="http://schemas.openxmlformats.org/officeDocument/2006/relationships/slideLayout" Target="../slideLayouts/slideLayout64.xml"/><Relationship Id="rId3" Type="http://schemas.openxmlformats.org/officeDocument/2006/relationships/slideLayout" Target="../slideLayouts/slideLayout63.xml"/><Relationship Id="rId2" Type="http://schemas.openxmlformats.org/officeDocument/2006/relationships/slideLayout" Target="../slideLayouts/slideLayout62.xml"/><Relationship Id="rId15" Type="http://schemas.openxmlformats.org/officeDocument/2006/relationships/theme" Target="../theme/theme7.xml"/><Relationship Id="rId14" Type="http://schemas.openxmlformats.org/officeDocument/2006/relationships/image" Target="../media/image3.png"/><Relationship Id="rId13" Type="http://schemas.openxmlformats.org/officeDocument/2006/relationships/tags" Target="../tags/tag14.xml"/><Relationship Id="rId12" Type="http://schemas.openxmlformats.org/officeDocument/2006/relationships/tags" Target="../tags/tag13.xml"/><Relationship Id="rId11" Type="http://schemas.openxmlformats.org/officeDocument/2006/relationships/image" Target="../media/image2.png"/><Relationship Id="rId10" Type="http://schemas.openxmlformats.org/officeDocument/2006/relationships/slideLayout" Target="../slideLayouts/slideLayout70.xml"/><Relationship Id="rId1" Type="http://schemas.openxmlformats.org/officeDocument/2006/relationships/slideLayout" Target="../slideLayouts/slideLayout61.xml"/></Relationships>
</file>

<file path=ppt/slideMasters/_rels/slideMaster8.xml.rels><?xml version="1.0" encoding="UTF-8" standalone="yes"?>
<Relationships xmlns="http://schemas.openxmlformats.org/package/2006/relationships"><Relationship Id="rId9" Type="http://schemas.openxmlformats.org/officeDocument/2006/relationships/slideLayout" Target="../slideLayouts/slideLayout79.xml"/><Relationship Id="rId8" Type="http://schemas.openxmlformats.org/officeDocument/2006/relationships/slideLayout" Target="../slideLayouts/slideLayout78.xml"/><Relationship Id="rId7" Type="http://schemas.openxmlformats.org/officeDocument/2006/relationships/slideLayout" Target="../slideLayouts/slideLayout77.xml"/><Relationship Id="rId6" Type="http://schemas.openxmlformats.org/officeDocument/2006/relationships/slideLayout" Target="../slideLayouts/slideLayout76.xml"/><Relationship Id="rId5" Type="http://schemas.openxmlformats.org/officeDocument/2006/relationships/slideLayout" Target="../slideLayouts/slideLayout75.xml"/><Relationship Id="rId4" Type="http://schemas.openxmlformats.org/officeDocument/2006/relationships/slideLayout" Target="../slideLayouts/slideLayout74.xml"/><Relationship Id="rId3" Type="http://schemas.openxmlformats.org/officeDocument/2006/relationships/slideLayout" Target="../slideLayouts/slideLayout73.xml"/><Relationship Id="rId2" Type="http://schemas.openxmlformats.org/officeDocument/2006/relationships/slideLayout" Target="../slideLayouts/slideLayout72.xml"/><Relationship Id="rId15" Type="http://schemas.openxmlformats.org/officeDocument/2006/relationships/theme" Target="../theme/theme8.xml"/><Relationship Id="rId14" Type="http://schemas.openxmlformats.org/officeDocument/2006/relationships/image" Target="../media/image3.png"/><Relationship Id="rId13" Type="http://schemas.openxmlformats.org/officeDocument/2006/relationships/tags" Target="../tags/tag16.xml"/><Relationship Id="rId12" Type="http://schemas.openxmlformats.org/officeDocument/2006/relationships/tags" Target="../tags/tag15.xml"/><Relationship Id="rId11" Type="http://schemas.openxmlformats.org/officeDocument/2006/relationships/image" Target="../media/image2.png"/><Relationship Id="rId10" Type="http://schemas.openxmlformats.org/officeDocument/2006/relationships/slideLayout" Target="../slideLayouts/slideLayout80.xml"/><Relationship Id="rId1" Type="http://schemas.openxmlformats.org/officeDocument/2006/relationships/slideLayout" Target="../slideLayouts/slideLayout71.xml"/></Relationships>
</file>

<file path=ppt/slideMasters/_rels/slideMaster9.xml.rels><?xml version="1.0" encoding="UTF-8" standalone="yes"?>
<Relationships xmlns="http://schemas.openxmlformats.org/package/2006/relationships"><Relationship Id="rId9" Type="http://schemas.openxmlformats.org/officeDocument/2006/relationships/slideLayout" Target="../slideLayouts/slideLayout89.xml"/><Relationship Id="rId8" Type="http://schemas.openxmlformats.org/officeDocument/2006/relationships/slideLayout" Target="../slideLayouts/slideLayout88.xml"/><Relationship Id="rId7" Type="http://schemas.openxmlformats.org/officeDocument/2006/relationships/slideLayout" Target="../slideLayouts/slideLayout87.xml"/><Relationship Id="rId6" Type="http://schemas.openxmlformats.org/officeDocument/2006/relationships/slideLayout" Target="../slideLayouts/slideLayout86.xml"/><Relationship Id="rId5" Type="http://schemas.openxmlformats.org/officeDocument/2006/relationships/slideLayout" Target="../slideLayouts/slideLayout85.xml"/><Relationship Id="rId4" Type="http://schemas.openxmlformats.org/officeDocument/2006/relationships/slideLayout" Target="../slideLayouts/slideLayout84.xml"/><Relationship Id="rId3" Type="http://schemas.openxmlformats.org/officeDocument/2006/relationships/slideLayout" Target="../slideLayouts/slideLayout83.xml"/><Relationship Id="rId2" Type="http://schemas.openxmlformats.org/officeDocument/2006/relationships/slideLayout" Target="../slideLayouts/slideLayout82.xml"/><Relationship Id="rId15" Type="http://schemas.openxmlformats.org/officeDocument/2006/relationships/theme" Target="../theme/theme9.xml"/><Relationship Id="rId14" Type="http://schemas.openxmlformats.org/officeDocument/2006/relationships/image" Target="../media/image3.png"/><Relationship Id="rId13" Type="http://schemas.openxmlformats.org/officeDocument/2006/relationships/tags" Target="../tags/tag18.xml"/><Relationship Id="rId12" Type="http://schemas.openxmlformats.org/officeDocument/2006/relationships/tags" Target="../tags/tag17.xml"/><Relationship Id="rId11" Type="http://schemas.openxmlformats.org/officeDocument/2006/relationships/image" Target="../media/image2.png"/><Relationship Id="rId10" Type="http://schemas.openxmlformats.org/officeDocument/2006/relationships/slideLayout" Target="../slideLayouts/slideLayout90.xml"/><Relationship Id="rId1" Type="http://schemas.openxmlformats.org/officeDocument/2006/relationships/slideLayout" Target="../slideLayouts/slideLayout8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70" r:id="rId1"/>
    <p:sldLayoutId id="2147483771" r:id="rId2"/>
    <p:sldLayoutId id="2147483772" r:id="rId3"/>
    <p:sldLayoutId id="2147483773" r:id="rId4"/>
    <p:sldLayoutId id="2147483774" r:id="rId5"/>
    <p:sldLayoutId id="2147483775" r:id="rId6"/>
    <p:sldLayoutId id="2147483776" r:id="rId7"/>
    <p:sldLayoutId id="2147483777" r:id="rId8"/>
    <p:sldLayoutId id="2147483778" r:id="rId9"/>
    <p:sldLayoutId id="2147483779"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 id="2147483799" r:id="rId8"/>
    <p:sldLayoutId id="2147483800" r:id="rId9"/>
    <p:sldLayoutId id="2147483801"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03" r:id="rId1"/>
    <p:sldLayoutId id="2147483804" r:id="rId2"/>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14" r:id="rId1"/>
    <p:sldLayoutId id="2147483815" r:id="rId2"/>
    <p:sldLayoutId id="2147483816" r:id="rId3"/>
    <p:sldLayoutId id="2147483817" r:id="rId4"/>
    <p:sldLayoutId id="2147483818" r:id="rId5"/>
    <p:sldLayoutId id="2147483819" r:id="rId6"/>
    <p:sldLayoutId id="2147483820" r:id="rId7"/>
    <p:sldLayoutId id="2147483821" r:id="rId8"/>
    <p:sldLayoutId id="2147483822" r:id="rId9"/>
    <p:sldLayoutId id="2147483823"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25" r:id="rId1"/>
    <p:sldLayoutId id="2147483826" r:id="rId2"/>
    <p:sldLayoutId id="2147483827" r:id="rId3"/>
    <p:sldLayoutId id="2147483828" r:id="rId4"/>
    <p:sldLayoutId id="2147483829" r:id="rId5"/>
    <p:sldLayoutId id="2147483830" r:id="rId6"/>
    <p:sldLayoutId id="2147483831" r:id="rId7"/>
    <p:sldLayoutId id="2147483832" r:id="rId8"/>
    <p:sldLayoutId id="2147483833" r:id="rId9"/>
    <p:sldLayoutId id="2147483834"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36" r:id="rId1"/>
    <p:sldLayoutId id="2147483837" r:id="rId2"/>
    <p:sldLayoutId id="2147483838" r:id="rId3"/>
    <p:sldLayoutId id="2147483839" r:id="rId4"/>
    <p:sldLayoutId id="2147483840" r:id="rId5"/>
    <p:sldLayoutId id="2147483841" r:id="rId6"/>
    <p:sldLayoutId id="2147483842" r:id="rId7"/>
    <p:sldLayoutId id="2147483843" r:id="rId8"/>
    <p:sldLayoutId id="2147483844" r:id="rId9"/>
    <p:sldLayoutId id="2147483845"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47"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58" r:id="rId1"/>
    <p:sldLayoutId id="2147483859" r:id="rId2"/>
    <p:sldLayoutId id="2147483860" r:id="rId3"/>
    <p:sldLayoutId id="2147483861" r:id="rId4"/>
    <p:sldLayoutId id="2147483862" r:id="rId5"/>
    <p:sldLayoutId id="2147483863" r:id="rId6"/>
    <p:sldLayoutId id="2147483864" r:id="rId7"/>
    <p:sldLayoutId id="2147483865" r:id="rId8"/>
    <p:sldLayoutId id="2147483866" r:id="rId9"/>
    <p:sldLayoutId id="2147483867"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69" r:id="rId1"/>
    <p:sldLayoutId id="2147483870" r:id="rId2"/>
    <p:sldLayoutId id="2147483871" r:id="rId3"/>
    <p:sldLayoutId id="2147483872" r:id="rId4"/>
    <p:sldLayoutId id="2147483873" r:id="rId5"/>
    <p:sldLayoutId id="2147483874" r:id="rId6"/>
    <p:sldLayoutId id="2147483875" r:id="rId7"/>
    <p:sldLayoutId id="2147483876" r:id="rId8"/>
    <p:sldLayoutId id="2147483877" r:id="rId9"/>
    <p:sldLayoutId id="2147483878"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80" r:id="rId1"/>
    <p:sldLayoutId id="2147483881" r:id="rId2"/>
    <p:sldLayoutId id="2147483882" r:id="rId3"/>
    <p:sldLayoutId id="2147483883" r:id="rId4"/>
    <p:sldLayoutId id="2147483884" r:id="rId5"/>
    <p:sldLayoutId id="2147483885" r:id="rId6"/>
    <p:sldLayoutId id="2147483886" r:id="rId7"/>
    <p:sldLayoutId id="2147483887" r:id="rId8"/>
    <p:sldLayoutId id="2147483888" r:id="rId9"/>
    <p:sldLayoutId id="2147483889"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891" r:id="rId1"/>
    <p:sldLayoutId id="2147483892" r:id="rId2"/>
    <p:sldLayoutId id="2147483893" r:id="rId3"/>
    <p:sldLayoutId id="2147483894" r:id="rId4"/>
    <p:sldLayoutId id="2147483895" r:id="rId5"/>
    <p:sldLayoutId id="2147483896" r:id="rId6"/>
    <p:sldLayoutId id="2147483897" r:id="rId7"/>
    <p:sldLayoutId id="2147483898" r:id="rId8"/>
    <p:sldLayoutId id="2147483899" r:id="rId9"/>
    <p:sldLayoutId id="2147483900"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02" r:id="rId1"/>
    <p:sldLayoutId id="2147483903" r:id="rId2"/>
    <p:sldLayoutId id="2147483904" r:id="rId3"/>
    <p:sldLayoutId id="2147483905" r:id="rId4"/>
    <p:sldLayoutId id="2147483906" r:id="rId5"/>
    <p:sldLayoutId id="2147483907" r:id="rId6"/>
    <p:sldLayoutId id="2147483908" r:id="rId7"/>
    <p:sldLayoutId id="2147483909" r:id="rId8"/>
    <p:sldLayoutId id="2147483910" r:id="rId9"/>
    <p:sldLayoutId id="2147483911"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24" r:id="rId1"/>
    <p:sldLayoutId id="2147483925" r:id="rId2"/>
    <p:sldLayoutId id="2147483926" r:id="rId3"/>
    <p:sldLayoutId id="2147483927" r:id="rId4"/>
    <p:sldLayoutId id="2147483928" r:id="rId5"/>
    <p:sldLayoutId id="2147483929" r:id="rId6"/>
    <p:sldLayoutId id="2147483930" r:id="rId7"/>
    <p:sldLayoutId id="2147483931" r:id="rId8"/>
    <p:sldLayoutId id="2147483932" r:id="rId9"/>
    <p:sldLayoutId id="2147483933"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935" r:id="rId1"/>
    <p:sldLayoutId id="2147483936" r:id="rId2"/>
    <p:sldLayoutId id="2147483937" r:id="rId3"/>
    <p:sldLayoutId id="2147483938" r:id="rId4"/>
    <p:sldLayoutId id="2147483939" r:id="rId5"/>
    <p:sldLayoutId id="2147483940" r:id="rId6"/>
    <p:sldLayoutId id="2147483941" r:id="rId7"/>
    <p:sldLayoutId id="2147483942" r:id="rId8"/>
    <p:sldLayoutId id="2147483943" r:id="rId9"/>
    <p:sldLayoutId id="2147483944"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12"/>
            </p:custDataLst>
          </p:nvPr>
        </p:nvSpPr>
        <p:spPr>
          <a:xfrm>
            <a:off x="838200" y="365125"/>
            <a:ext cx="10515600" cy="991235"/>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custDataLst>
              <p:tags r:id="rId13"/>
            </p:custDataLst>
          </p:nvPr>
        </p:nvSpPr>
        <p:spPr>
          <a:xfrm>
            <a:off x="838200" y="1478280"/>
            <a:ext cx="10515600" cy="4698683"/>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800">
                <a:solidFill>
                  <a:schemeClr val="tx1">
                    <a:tint val="75000"/>
                  </a:schemeClr>
                </a:solidFill>
              </a:defRPr>
            </a:lvl1pPr>
          </a:lstStyle>
          <a:p>
            <a:fld id="{81898FEE-586F-47C1-9B79-10FE768CE646}"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8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7D4C22BA-0695-4AD6-8D7E-E624693C552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Ls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342900" indent="-342900" algn="l" defTabSz="914400" rtl="0" eaLnBrk="1" latinLnBrk="0" hangingPunct="1">
        <a:lnSpc>
          <a:spcPct val="90000"/>
        </a:lnSpc>
        <a:spcBef>
          <a:spcPts val="1000"/>
        </a:spcBef>
        <a:buFontTx/>
        <a:buBlip>
          <a:blip r:embed="rId14"/>
        </a:buBlip>
        <a:defRPr sz="2400" kern="1200">
          <a:solidFill>
            <a:schemeClr val="accent1">
              <a:lumMod val="75000"/>
            </a:schemeClr>
          </a:solidFill>
          <a:latin typeface="+mn-lt"/>
          <a:ea typeface="+mn-ea"/>
          <a:cs typeface="+mn-cs"/>
        </a:defRPr>
      </a:lvl1pPr>
      <a:lvl2pPr marL="8001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257300" indent="-3429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573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114550" indent="-28575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tags" Target="../tags/tag55.xml"/></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13.xml"/><Relationship Id="rId3" Type="http://schemas.openxmlformats.org/officeDocument/2006/relationships/tags" Target="../tags/tag112.xml"/><Relationship Id="rId2" Type="http://schemas.openxmlformats.org/officeDocument/2006/relationships/tags" Target="../tags/tag111.xml"/><Relationship Id="rId1" Type="http://schemas.openxmlformats.org/officeDocument/2006/relationships/tags" Target="../tags/tag110.xml"/></Relationships>
</file>

<file path=ppt/slides/_rels/slide11.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24.xml"/><Relationship Id="rId4" Type="http://schemas.openxmlformats.org/officeDocument/2006/relationships/tags" Target="../tags/tag116.xml"/><Relationship Id="rId3" Type="http://schemas.openxmlformats.org/officeDocument/2006/relationships/tags" Target="../tags/tag115.xml"/><Relationship Id="rId2" Type="http://schemas.openxmlformats.org/officeDocument/2006/relationships/tags" Target="../tags/tag114.xml"/><Relationship Id="rId1" Type="http://schemas.openxmlformats.org/officeDocument/2006/relationships/tags" Target="../tags/tag113.xml"/></Relationships>
</file>

<file path=ppt/slides/_rels/slide12.xml.rels><?xml version="1.0" encoding="UTF-8" standalone="yes"?>
<Relationships xmlns="http://schemas.openxmlformats.org/package/2006/relationships"><Relationship Id="rId7" Type="http://schemas.openxmlformats.org/officeDocument/2006/relationships/notesSlide" Target="../notesSlides/notesSlide11.xml"/><Relationship Id="rId6" Type="http://schemas.openxmlformats.org/officeDocument/2006/relationships/slideLayout" Target="../slideLayouts/slideLayout37.xml"/><Relationship Id="rId5" Type="http://schemas.openxmlformats.org/officeDocument/2006/relationships/tags" Target="../tags/tag120.xml"/><Relationship Id="rId4" Type="http://schemas.openxmlformats.org/officeDocument/2006/relationships/tags" Target="../tags/tag119.xml"/><Relationship Id="rId3" Type="http://schemas.openxmlformats.org/officeDocument/2006/relationships/tags" Target="../tags/tag118.xml"/><Relationship Id="rId2" Type="http://schemas.openxmlformats.org/officeDocument/2006/relationships/image" Target="../media/image5.png"/><Relationship Id="rId1" Type="http://schemas.openxmlformats.org/officeDocument/2006/relationships/tags" Target="../tags/tag117.xml"/></Relationships>
</file>

<file path=ppt/slides/_rels/slide13.xml.rels><?xml version="1.0" encoding="UTF-8" standalone="yes"?>
<Relationships xmlns="http://schemas.openxmlformats.org/package/2006/relationships"><Relationship Id="rId7" Type="http://schemas.openxmlformats.org/officeDocument/2006/relationships/notesSlide" Target="../notesSlides/notesSlide12.xml"/><Relationship Id="rId6" Type="http://schemas.openxmlformats.org/officeDocument/2006/relationships/slideLayout" Target="../slideLayouts/slideLayout47.xml"/><Relationship Id="rId5" Type="http://schemas.openxmlformats.org/officeDocument/2006/relationships/tags" Target="../tags/tag124.xml"/><Relationship Id="rId4" Type="http://schemas.openxmlformats.org/officeDocument/2006/relationships/tags" Target="../tags/tag123.xml"/><Relationship Id="rId3" Type="http://schemas.openxmlformats.org/officeDocument/2006/relationships/tags" Target="../tags/tag122.xml"/><Relationship Id="rId2" Type="http://schemas.openxmlformats.org/officeDocument/2006/relationships/image" Target="../media/image6.png"/><Relationship Id="rId1" Type="http://schemas.openxmlformats.org/officeDocument/2006/relationships/tags" Target="../tags/tag121.xml"/></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63.xml"/><Relationship Id="rId3" Type="http://schemas.openxmlformats.org/officeDocument/2006/relationships/tags" Target="../tags/tag127.xml"/><Relationship Id="rId2" Type="http://schemas.openxmlformats.org/officeDocument/2006/relationships/tags" Target="../tags/tag126.xml"/><Relationship Id="rId1" Type="http://schemas.openxmlformats.org/officeDocument/2006/relationships/tags" Target="../tags/tag125.xml"/></Relationships>
</file>

<file path=ppt/slides/_rels/slide15.xml.rels><?xml version="1.0" encoding="UTF-8" standalone="yes"?>
<Relationships xmlns="http://schemas.openxmlformats.org/package/2006/relationships"><Relationship Id="rId7" Type="http://schemas.openxmlformats.org/officeDocument/2006/relationships/notesSlide" Target="../notesSlides/notesSlide14.xml"/><Relationship Id="rId6" Type="http://schemas.openxmlformats.org/officeDocument/2006/relationships/slideLayout" Target="../slideLayouts/slideLayout76.xml"/><Relationship Id="rId5" Type="http://schemas.openxmlformats.org/officeDocument/2006/relationships/tags" Target="../tags/tag132.xml"/><Relationship Id="rId4" Type="http://schemas.openxmlformats.org/officeDocument/2006/relationships/tags" Target="../tags/tag131.xml"/><Relationship Id="rId3" Type="http://schemas.openxmlformats.org/officeDocument/2006/relationships/tags" Target="../tags/tag130.xml"/><Relationship Id="rId2" Type="http://schemas.openxmlformats.org/officeDocument/2006/relationships/tags" Target="../tags/tag129.xml"/><Relationship Id="rId1" Type="http://schemas.openxmlformats.org/officeDocument/2006/relationships/tags" Target="../tags/tag128.xml"/></Relationships>
</file>

<file path=ppt/slides/_rels/slide16.xml.rels><?xml version="1.0" encoding="UTF-8" standalone="yes"?>
<Relationships xmlns="http://schemas.openxmlformats.org/package/2006/relationships"><Relationship Id="rId9" Type="http://schemas.openxmlformats.org/officeDocument/2006/relationships/slideLayout" Target="../slideLayouts/slideLayout86.xml"/><Relationship Id="rId8" Type="http://schemas.openxmlformats.org/officeDocument/2006/relationships/tags" Target="../tags/tag140.xml"/><Relationship Id="rId7" Type="http://schemas.openxmlformats.org/officeDocument/2006/relationships/tags" Target="../tags/tag139.xml"/><Relationship Id="rId6" Type="http://schemas.openxmlformats.org/officeDocument/2006/relationships/tags" Target="../tags/tag138.xml"/><Relationship Id="rId5" Type="http://schemas.openxmlformats.org/officeDocument/2006/relationships/tags" Target="../tags/tag137.xml"/><Relationship Id="rId4" Type="http://schemas.openxmlformats.org/officeDocument/2006/relationships/tags" Target="../tags/tag136.xml"/><Relationship Id="rId3" Type="http://schemas.openxmlformats.org/officeDocument/2006/relationships/tags" Target="../tags/tag135.xml"/><Relationship Id="rId2" Type="http://schemas.openxmlformats.org/officeDocument/2006/relationships/tags" Target="../tags/tag134.xml"/><Relationship Id="rId10" Type="http://schemas.openxmlformats.org/officeDocument/2006/relationships/notesSlide" Target="../notesSlides/notesSlide15.xml"/><Relationship Id="rId1" Type="http://schemas.openxmlformats.org/officeDocument/2006/relationships/tags" Target="../tags/tag133.xml"/></Relationships>
</file>

<file path=ppt/slides/_rels/slide17.xml.rels><?xml version="1.0" encoding="UTF-8" standalone="yes"?>
<Relationships xmlns="http://schemas.openxmlformats.org/package/2006/relationships"><Relationship Id="rId9" Type="http://schemas.openxmlformats.org/officeDocument/2006/relationships/tags" Target="../tags/tag149.xml"/><Relationship Id="rId8" Type="http://schemas.openxmlformats.org/officeDocument/2006/relationships/tags" Target="../tags/tag148.xml"/><Relationship Id="rId7" Type="http://schemas.openxmlformats.org/officeDocument/2006/relationships/tags" Target="../tags/tag147.xml"/><Relationship Id="rId6" Type="http://schemas.openxmlformats.org/officeDocument/2006/relationships/tags" Target="../tags/tag146.xml"/><Relationship Id="rId5" Type="http://schemas.openxmlformats.org/officeDocument/2006/relationships/tags" Target="../tags/tag145.xml"/><Relationship Id="rId4" Type="http://schemas.openxmlformats.org/officeDocument/2006/relationships/tags" Target="../tags/tag144.xml"/><Relationship Id="rId3" Type="http://schemas.openxmlformats.org/officeDocument/2006/relationships/tags" Target="../tags/tag143.xml"/><Relationship Id="rId2" Type="http://schemas.openxmlformats.org/officeDocument/2006/relationships/tags" Target="../tags/tag142.xml"/><Relationship Id="rId19" Type="http://schemas.openxmlformats.org/officeDocument/2006/relationships/notesSlide" Target="../notesSlides/notesSlide16.xml"/><Relationship Id="rId18" Type="http://schemas.openxmlformats.org/officeDocument/2006/relationships/slideLayout" Target="../slideLayouts/slideLayout96.xml"/><Relationship Id="rId17" Type="http://schemas.openxmlformats.org/officeDocument/2006/relationships/tags" Target="../tags/tag157.xml"/><Relationship Id="rId16" Type="http://schemas.openxmlformats.org/officeDocument/2006/relationships/tags" Target="../tags/tag156.xml"/><Relationship Id="rId15" Type="http://schemas.openxmlformats.org/officeDocument/2006/relationships/tags" Target="../tags/tag155.xml"/><Relationship Id="rId14" Type="http://schemas.openxmlformats.org/officeDocument/2006/relationships/tags" Target="../tags/tag154.xml"/><Relationship Id="rId13" Type="http://schemas.openxmlformats.org/officeDocument/2006/relationships/tags" Target="../tags/tag153.xml"/><Relationship Id="rId12" Type="http://schemas.openxmlformats.org/officeDocument/2006/relationships/tags" Target="../tags/tag152.xml"/><Relationship Id="rId11" Type="http://schemas.openxmlformats.org/officeDocument/2006/relationships/tags" Target="../tags/tag151.xml"/><Relationship Id="rId10" Type="http://schemas.openxmlformats.org/officeDocument/2006/relationships/tags" Target="../tags/tag150.xml"/><Relationship Id="rId1" Type="http://schemas.openxmlformats.org/officeDocument/2006/relationships/tags" Target="../tags/tag141.xml"/></Relationships>
</file>

<file path=ppt/slides/_rels/slide18.xml.rels><?xml version="1.0" encoding="UTF-8" standalone="yes"?>
<Relationships xmlns="http://schemas.openxmlformats.org/package/2006/relationships"><Relationship Id="rId9" Type="http://schemas.openxmlformats.org/officeDocument/2006/relationships/tags" Target="../tags/tag166.xml"/><Relationship Id="rId8" Type="http://schemas.openxmlformats.org/officeDocument/2006/relationships/tags" Target="../tags/tag165.xml"/><Relationship Id="rId7" Type="http://schemas.openxmlformats.org/officeDocument/2006/relationships/tags" Target="../tags/tag164.xml"/><Relationship Id="rId6" Type="http://schemas.openxmlformats.org/officeDocument/2006/relationships/tags" Target="../tags/tag163.xml"/><Relationship Id="rId5" Type="http://schemas.openxmlformats.org/officeDocument/2006/relationships/tags" Target="../tags/tag162.xml"/><Relationship Id="rId4" Type="http://schemas.openxmlformats.org/officeDocument/2006/relationships/tags" Target="../tags/tag161.xml"/><Relationship Id="rId3" Type="http://schemas.openxmlformats.org/officeDocument/2006/relationships/tags" Target="../tags/tag160.xml"/><Relationship Id="rId2" Type="http://schemas.openxmlformats.org/officeDocument/2006/relationships/tags" Target="../tags/tag159.xml"/><Relationship Id="rId16" Type="http://schemas.openxmlformats.org/officeDocument/2006/relationships/notesSlide" Target="../notesSlides/notesSlide17.xml"/><Relationship Id="rId15" Type="http://schemas.openxmlformats.org/officeDocument/2006/relationships/slideLayout" Target="../slideLayouts/slideLayout106.xml"/><Relationship Id="rId14" Type="http://schemas.openxmlformats.org/officeDocument/2006/relationships/tags" Target="../tags/tag171.xml"/><Relationship Id="rId13" Type="http://schemas.openxmlformats.org/officeDocument/2006/relationships/tags" Target="../tags/tag170.xml"/><Relationship Id="rId12" Type="http://schemas.openxmlformats.org/officeDocument/2006/relationships/tags" Target="../tags/tag169.xml"/><Relationship Id="rId11" Type="http://schemas.openxmlformats.org/officeDocument/2006/relationships/tags" Target="../tags/tag168.xml"/><Relationship Id="rId10" Type="http://schemas.openxmlformats.org/officeDocument/2006/relationships/tags" Target="../tags/tag167.xml"/><Relationship Id="rId1" Type="http://schemas.openxmlformats.org/officeDocument/2006/relationships/tags" Target="../tags/tag158.xml"/></Relationships>
</file>

<file path=ppt/slides/_rels/slide19.xml.rels><?xml version="1.0" encoding="UTF-8" standalone="yes"?>
<Relationships xmlns="http://schemas.openxmlformats.org/package/2006/relationships"><Relationship Id="rId9" Type="http://schemas.openxmlformats.org/officeDocument/2006/relationships/tags" Target="../tags/tag180.xml"/><Relationship Id="rId8" Type="http://schemas.openxmlformats.org/officeDocument/2006/relationships/tags" Target="../tags/tag179.xml"/><Relationship Id="rId7" Type="http://schemas.openxmlformats.org/officeDocument/2006/relationships/tags" Target="../tags/tag178.xml"/><Relationship Id="rId6" Type="http://schemas.openxmlformats.org/officeDocument/2006/relationships/tags" Target="../tags/tag177.xml"/><Relationship Id="rId5" Type="http://schemas.openxmlformats.org/officeDocument/2006/relationships/tags" Target="../tags/tag176.xml"/><Relationship Id="rId4" Type="http://schemas.openxmlformats.org/officeDocument/2006/relationships/tags" Target="../tags/tag175.xml"/><Relationship Id="rId3" Type="http://schemas.openxmlformats.org/officeDocument/2006/relationships/tags" Target="../tags/tag174.xml"/><Relationship Id="rId2" Type="http://schemas.openxmlformats.org/officeDocument/2006/relationships/tags" Target="../tags/tag173.xml"/><Relationship Id="rId19" Type="http://schemas.openxmlformats.org/officeDocument/2006/relationships/notesSlide" Target="../notesSlides/notesSlide18.xml"/><Relationship Id="rId18" Type="http://schemas.openxmlformats.org/officeDocument/2006/relationships/slideLayout" Target="../slideLayouts/slideLayout116.xml"/><Relationship Id="rId17" Type="http://schemas.openxmlformats.org/officeDocument/2006/relationships/tags" Target="../tags/tag188.xml"/><Relationship Id="rId16" Type="http://schemas.openxmlformats.org/officeDocument/2006/relationships/tags" Target="../tags/tag187.xml"/><Relationship Id="rId15" Type="http://schemas.openxmlformats.org/officeDocument/2006/relationships/tags" Target="../tags/tag186.xml"/><Relationship Id="rId14" Type="http://schemas.openxmlformats.org/officeDocument/2006/relationships/tags" Target="../tags/tag185.xml"/><Relationship Id="rId13" Type="http://schemas.openxmlformats.org/officeDocument/2006/relationships/tags" Target="../tags/tag184.xml"/><Relationship Id="rId12" Type="http://schemas.openxmlformats.org/officeDocument/2006/relationships/tags" Target="../tags/tag183.xml"/><Relationship Id="rId11" Type="http://schemas.openxmlformats.org/officeDocument/2006/relationships/tags" Target="../tags/tag182.xml"/><Relationship Id="rId10" Type="http://schemas.openxmlformats.org/officeDocument/2006/relationships/tags" Target="../tags/tag181.xml"/><Relationship Id="rId1" Type="http://schemas.openxmlformats.org/officeDocument/2006/relationships/tags" Target="../tags/tag172.xml"/></Relationships>
</file>

<file path=ppt/slides/_rels/slide2.xml.rels><?xml version="1.0" encoding="UTF-8" standalone="yes"?>
<Relationships xmlns="http://schemas.openxmlformats.org/package/2006/relationships"><Relationship Id="rId9" Type="http://schemas.openxmlformats.org/officeDocument/2006/relationships/tags" Target="../tags/tag65.xml"/><Relationship Id="rId8" Type="http://schemas.openxmlformats.org/officeDocument/2006/relationships/tags" Target="../tags/tag64.xml"/><Relationship Id="rId7" Type="http://schemas.openxmlformats.org/officeDocument/2006/relationships/tags" Target="../tags/tag63.xml"/><Relationship Id="rId6" Type="http://schemas.openxmlformats.org/officeDocument/2006/relationships/tags" Target="../tags/tag62.xml"/><Relationship Id="rId5" Type="http://schemas.openxmlformats.org/officeDocument/2006/relationships/image" Target="../media/image4.png"/><Relationship Id="rId4" Type="http://schemas.openxmlformats.org/officeDocument/2006/relationships/tags" Target="../tags/tag61.xml"/><Relationship Id="rId36" Type="http://schemas.openxmlformats.org/officeDocument/2006/relationships/notesSlide" Target="../notesSlides/notesSlide2.xml"/><Relationship Id="rId35" Type="http://schemas.openxmlformats.org/officeDocument/2006/relationships/slideLayout" Target="../slideLayouts/slideLayout57.xml"/><Relationship Id="rId34" Type="http://schemas.openxmlformats.org/officeDocument/2006/relationships/tags" Target="../tags/tag90.xml"/><Relationship Id="rId33" Type="http://schemas.openxmlformats.org/officeDocument/2006/relationships/tags" Target="../tags/tag89.xml"/><Relationship Id="rId32" Type="http://schemas.openxmlformats.org/officeDocument/2006/relationships/tags" Target="../tags/tag88.xml"/><Relationship Id="rId31" Type="http://schemas.openxmlformats.org/officeDocument/2006/relationships/tags" Target="../tags/tag87.xml"/><Relationship Id="rId30" Type="http://schemas.openxmlformats.org/officeDocument/2006/relationships/tags" Target="../tags/tag86.xml"/><Relationship Id="rId3" Type="http://schemas.openxmlformats.org/officeDocument/2006/relationships/tags" Target="../tags/tag60.xml"/><Relationship Id="rId29" Type="http://schemas.openxmlformats.org/officeDocument/2006/relationships/tags" Target="../tags/tag85.xml"/><Relationship Id="rId28" Type="http://schemas.openxmlformats.org/officeDocument/2006/relationships/tags" Target="../tags/tag84.xml"/><Relationship Id="rId27" Type="http://schemas.openxmlformats.org/officeDocument/2006/relationships/tags" Target="../tags/tag83.xml"/><Relationship Id="rId26" Type="http://schemas.openxmlformats.org/officeDocument/2006/relationships/tags" Target="../tags/tag82.xml"/><Relationship Id="rId25" Type="http://schemas.openxmlformats.org/officeDocument/2006/relationships/tags" Target="../tags/tag81.xml"/><Relationship Id="rId24" Type="http://schemas.openxmlformats.org/officeDocument/2006/relationships/tags" Target="../tags/tag80.xml"/><Relationship Id="rId23" Type="http://schemas.openxmlformats.org/officeDocument/2006/relationships/tags" Target="../tags/tag79.xml"/><Relationship Id="rId22" Type="http://schemas.openxmlformats.org/officeDocument/2006/relationships/tags" Target="../tags/tag78.xml"/><Relationship Id="rId21" Type="http://schemas.openxmlformats.org/officeDocument/2006/relationships/tags" Target="../tags/tag77.xml"/><Relationship Id="rId20" Type="http://schemas.openxmlformats.org/officeDocument/2006/relationships/tags" Target="../tags/tag76.xml"/><Relationship Id="rId2" Type="http://schemas.openxmlformats.org/officeDocument/2006/relationships/tags" Target="../tags/tag59.xml"/><Relationship Id="rId19" Type="http://schemas.openxmlformats.org/officeDocument/2006/relationships/tags" Target="../tags/tag75.xml"/><Relationship Id="rId18" Type="http://schemas.openxmlformats.org/officeDocument/2006/relationships/tags" Target="../tags/tag74.xml"/><Relationship Id="rId17" Type="http://schemas.openxmlformats.org/officeDocument/2006/relationships/tags" Target="../tags/tag73.xml"/><Relationship Id="rId16" Type="http://schemas.openxmlformats.org/officeDocument/2006/relationships/tags" Target="../tags/tag72.xml"/><Relationship Id="rId15" Type="http://schemas.openxmlformats.org/officeDocument/2006/relationships/tags" Target="../tags/tag71.xml"/><Relationship Id="rId14" Type="http://schemas.openxmlformats.org/officeDocument/2006/relationships/tags" Target="../tags/tag70.xml"/><Relationship Id="rId13" Type="http://schemas.openxmlformats.org/officeDocument/2006/relationships/tags" Target="../tags/tag69.xml"/><Relationship Id="rId12" Type="http://schemas.openxmlformats.org/officeDocument/2006/relationships/tags" Target="../tags/tag68.xml"/><Relationship Id="rId11" Type="http://schemas.openxmlformats.org/officeDocument/2006/relationships/tags" Target="../tags/tag67.xml"/><Relationship Id="rId10" Type="http://schemas.openxmlformats.org/officeDocument/2006/relationships/tags" Target="../tags/tag66.xml"/><Relationship Id="rId1" Type="http://schemas.openxmlformats.org/officeDocument/2006/relationships/tags" Target="../tags/tag58.xml"/></Relationships>
</file>

<file path=ppt/slides/_rels/slide20.xml.rels><?xml version="1.0" encoding="UTF-8" standalone="yes"?>
<Relationships xmlns="http://schemas.openxmlformats.org/package/2006/relationships"><Relationship Id="rId9" Type="http://schemas.openxmlformats.org/officeDocument/2006/relationships/tags" Target="../tags/tag197.xml"/><Relationship Id="rId8" Type="http://schemas.openxmlformats.org/officeDocument/2006/relationships/tags" Target="../tags/tag196.xml"/><Relationship Id="rId7" Type="http://schemas.openxmlformats.org/officeDocument/2006/relationships/tags" Target="../tags/tag195.xml"/><Relationship Id="rId6" Type="http://schemas.openxmlformats.org/officeDocument/2006/relationships/tags" Target="../tags/tag194.xml"/><Relationship Id="rId5" Type="http://schemas.openxmlformats.org/officeDocument/2006/relationships/tags" Target="../tags/tag193.xml"/><Relationship Id="rId4" Type="http://schemas.openxmlformats.org/officeDocument/2006/relationships/tags" Target="../tags/tag192.xml"/><Relationship Id="rId3" Type="http://schemas.openxmlformats.org/officeDocument/2006/relationships/tags" Target="../tags/tag191.xml"/><Relationship Id="rId22" Type="http://schemas.openxmlformats.org/officeDocument/2006/relationships/notesSlide" Target="../notesSlides/notesSlide19.xml"/><Relationship Id="rId21" Type="http://schemas.openxmlformats.org/officeDocument/2006/relationships/slideLayout" Target="../slideLayouts/slideLayout126.xml"/><Relationship Id="rId20" Type="http://schemas.openxmlformats.org/officeDocument/2006/relationships/tags" Target="../tags/tag208.xml"/><Relationship Id="rId2" Type="http://schemas.openxmlformats.org/officeDocument/2006/relationships/tags" Target="../tags/tag190.xml"/><Relationship Id="rId19" Type="http://schemas.openxmlformats.org/officeDocument/2006/relationships/tags" Target="../tags/tag207.xml"/><Relationship Id="rId18" Type="http://schemas.openxmlformats.org/officeDocument/2006/relationships/tags" Target="../tags/tag206.xml"/><Relationship Id="rId17" Type="http://schemas.openxmlformats.org/officeDocument/2006/relationships/tags" Target="../tags/tag205.xml"/><Relationship Id="rId16" Type="http://schemas.openxmlformats.org/officeDocument/2006/relationships/tags" Target="../tags/tag204.xml"/><Relationship Id="rId15" Type="http://schemas.openxmlformats.org/officeDocument/2006/relationships/tags" Target="../tags/tag203.xml"/><Relationship Id="rId14" Type="http://schemas.openxmlformats.org/officeDocument/2006/relationships/tags" Target="../tags/tag202.xml"/><Relationship Id="rId13" Type="http://schemas.openxmlformats.org/officeDocument/2006/relationships/tags" Target="../tags/tag201.xml"/><Relationship Id="rId12" Type="http://schemas.openxmlformats.org/officeDocument/2006/relationships/tags" Target="../tags/tag200.xml"/><Relationship Id="rId11" Type="http://schemas.openxmlformats.org/officeDocument/2006/relationships/tags" Target="../tags/tag199.xml"/><Relationship Id="rId10" Type="http://schemas.openxmlformats.org/officeDocument/2006/relationships/tags" Target="../tags/tag198.xml"/><Relationship Id="rId1" Type="http://schemas.openxmlformats.org/officeDocument/2006/relationships/tags" Target="../tags/tag189.xml"/></Relationships>
</file>

<file path=ppt/slides/_rels/slide21.xml.rels><?xml version="1.0" encoding="UTF-8" standalone="yes"?>
<Relationships xmlns="http://schemas.openxmlformats.org/package/2006/relationships"><Relationship Id="rId7" Type="http://schemas.openxmlformats.org/officeDocument/2006/relationships/notesSlide" Target="../notesSlides/notesSlide20.xml"/><Relationship Id="rId6" Type="http://schemas.openxmlformats.org/officeDocument/2006/relationships/slideLayout" Target="../slideLayouts/slideLayout138.xml"/><Relationship Id="rId5" Type="http://schemas.openxmlformats.org/officeDocument/2006/relationships/tags" Target="../tags/tag212.xml"/><Relationship Id="rId4" Type="http://schemas.openxmlformats.org/officeDocument/2006/relationships/image" Target="../media/image7.png"/><Relationship Id="rId3" Type="http://schemas.openxmlformats.org/officeDocument/2006/relationships/tags" Target="../tags/tag211.xml"/><Relationship Id="rId2" Type="http://schemas.openxmlformats.org/officeDocument/2006/relationships/tags" Target="../tags/tag210.xml"/><Relationship Id="rId1" Type="http://schemas.openxmlformats.org/officeDocument/2006/relationships/tags" Target="../tags/tag209.xml"/></Relationships>
</file>

<file path=ppt/slides/_rels/slide22.xml.rels><?xml version="1.0" encoding="UTF-8" standalone="yes"?>
<Relationships xmlns="http://schemas.openxmlformats.org/package/2006/relationships"><Relationship Id="rId9" Type="http://schemas.openxmlformats.org/officeDocument/2006/relationships/tags" Target="../tags/tag220.xml"/><Relationship Id="rId8" Type="http://schemas.openxmlformats.org/officeDocument/2006/relationships/image" Target="../media/image8.png"/><Relationship Id="rId7" Type="http://schemas.openxmlformats.org/officeDocument/2006/relationships/tags" Target="../tags/tag219.xml"/><Relationship Id="rId6" Type="http://schemas.openxmlformats.org/officeDocument/2006/relationships/tags" Target="../tags/tag218.xml"/><Relationship Id="rId5" Type="http://schemas.openxmlformats.org/officeDocument/2006/relationships/tags" Target="../tags/tag217.xml"/><Relationship Id="rId4" Type="http://schemas.openxmlformats.org/officeDocument/2006/relationships/tags" Target="../tags/tag216.xml"/><Relationship Id="rId3" Type="http://schemas.openxmlformats.org/officeDocument/2006/relationships/tags" Target="../tags/tag215.xml"/><Relationship Id="rId2" Type="http://schemas.openxmlformats.org/officeDocument/2006/relationships/tags" Target="../tags/tag214.xml"/><Relationship Id="rId13" Type="http://schemas.openxmlformats.org/officeDocument/2006/relationships/notesSlide" Target="../notesSlides/notesSlide21.xml"/><Relationship Id="rId12" Type="http://schemas.openxmlformats.org/officeDocument/2006/relationships/slideLayout" Target="../slideLayouts/slideLayout147.xml"/><Relationship Id="rId11" Type="http://schemas.openxmlformats.org/officeDocument/2006/relationships/tags" Target="../tags/tag221.xml"/><Relationship Id="rId10" Type="http://schemas.openxmlformats.org/officeDocument/2006/relationships/image" Target="../media/image9.png"/><Relationship Id="rId1" Type="http://schemas.openxmlformats.org/officeDocument/2006/relationships/tags" Target="../tags/tag213.xml"/></Relationships>
</file>

<file path=ppt/slides/_rels/slide23.xml.rels><?xml version="1.0" encoding="UTF-8" standalone="yes"?>
<Relationships xmlns="http://schemas.openxmlformats.org/package/2006/relationships"><Relationship Id="rId8" Type="http://schemas.openxmlformats.org/officeDocument/2006/relationships/notesSlide" Target="../notesSlides/notesSlide22.xml"/><Relationship Id="rId7" Type="http://schemas.openxmlformats.org/officeDocument/2006/relationships/slideLayout" Target="../slideLayouts/slideLayout156.xml"/><Relationship Id="rId6" Type="http://schemas.openxmlformats.org/officeDocument/2006/relationships/tags" Target="../tags/tag227.xml"/><Relationship Id="rId5" Type="http://schemas.openxmlformats.org/officeDocument/2006/relationships/tags" Target="../tags/tag226.xml"/><Relationship Id="rId4" Type="http://schemas.openxmlformats.org/officeDocument/2006/relationships/tags" Target="../tags/tag225.xml"/><Relationship Id="rId3" Type="http://schemas.openxmlformats.org/officeDocument/2006/relationships/tags" Target="../tags/tag224.xml"/><Relationship Id="rId2" Type="http://schemas.openxmlformats.org/officeDocument/2006/relationships/tags" Target="../tags/tag223.xml"/><Relationship Id="rId1" Type="http://schemas.openxmlformats.org/officeDocument/2006/relationships/tags" Target="../tags/tag222.xml"/></Relationships>
</file>

<file path=ppt/slides/_rels/slide24.xml.rels><?xml version="1.0" encoding="UTF-8" standalone="yes"?>
<Relationships xmlns="http://schemas.openxmlformats.org/package/2006/relationships"><Relationship Id="rId9" Type="http://schemas.openxmlformats.org/officeDocument/2006/relationships/tags" Target="../tags/tag236.xml"/><Relationship Id="rId8" Type="http://schemas.openxmlformats.org/officeDocument/2006/relationships/tags" Target="../tags/tag235.xml"/><Relationship Id="rId7" Type="http://schemas.openxmlformats.org/officeDocument/2006/relationships/tags" Target="../tags/tag234.xml"/><Relationship Id="rId6" Type="http://schemas.openxmlformats.org/officeDocument/2006/relationships/tags" Target="../tags/tag233.xml"/><Relationship Id="rId5" Type="http://schemas.openxmlformats.org/officeDocument/2006/relationships/tags" Target="../tags/tag232.xml"/><Relationship Id="rId4" Type="http://schemas.openxmlformats.org/officeDocument/2006/relationships/tags" Target="../tags/tag231.xml"/><Relationship Id="rId3" Type="http://schemas.openxmlformats.org/officeDocument/2006/relationships/tags" Target="../tags/tag230.xml"/><Relationship Id="rId2" Type="http://schemas.openxmlformats.org/officeDocument/2006/relationships/tags" Target="../tags/tag229.xml"/><Relationship Id="rId11" Type="http://schemas.openxmlformats.org/officeDocument/2006/relationships/notesSlide" Target="../notesSlides/notesSlide23.xml"/><Relationship Id="rId10" Type="http://schemas.openxmlformats.org/officeDocument/2006/relationships/slideLayout" Target="../slideLayouts/slideLayout166.xml"/><Relationship Id="rId1" Type="http://schemas.openxmlformats.org/officeDocument/2006/relationships/tags" Target="../tags/tag228.xml"/></Relationships>
</file>

<file path=ppt/slides/_rels/slide25.xml.rels><?xml version="1.0" encoding="UTF-8" standalone="yes"?>
<Relationships xmlns="http://schemas.openxmlformats.org/package/2006/relationships"><Relationship Id="rId9" Type="http://schemas.openxmlformats.org/officeDocument/2006/relationships/tags" Target="../tags/tag245.xml"/><Relationship Id="rId8" Type="http://schemas.openxmlformats.org/officeDocument/2006/relationships/tags" Target="../tags/tag244.xml"/><Relationship Id="rId7" Type="http://schemas.openxmlformats.org/officeDocument/2006/relationships/tags" Target="../tags/tag243.xml"/><Relationship Id="rId6" Type="http://schemas.openxmlformats.org/officeDocument/2006/relationships/tags" Target="../tags/tag242.xml"/><Relationship Id="rId5" Type="http://schemas.openxmlformats.org/officeDocument/2006/relationships/tags" Target="../tags/tag241.xml"/><Relationship Id="rId4" Type="http://schemas.openxmlformats.org/officeDocument/2006/relationships/tags" Target="../tags/tag240.xml"/><Relationship Id="rId3" Type="http://schemas.openxmlformats.org/officeDocument/2006/relationships/tags" Target="../tags/tag239.xml"/><Relationship Id="rId2" Type="http://schemas.openxmlformats.org/officeDocument/2006/relationships/tags" Target="../tags/tag238.xml"/><Relationship Id="rId14" Type="http://schemas.openxmlformats.org/officeDocument/2006/relationships/notesSlide" Target="../notesSlides/notesSlide24.xml"/><Relationship Id="rId13" Type="http://schemas.openxmlformats.org/officeDocument/2006/relationships/slideLayout" Target="../slideLayouts/slideLayout176.xml"/><Relationship Id="rId12" Type="http://schemas.openxmlformats.org/officeDocument/2006/relationships/tags" Target="../tags/tag248.xml"/><Relationship Id="rId11" Type="http://schemas.openxmlformats.org/officeDocument/2006/relationships/tags" Target="../tags/tag247.xml"/><Relationship Id="rId10" Type="http://schemas.openxmlformats.org/officeDocument/2006/relationships/tags" Target="../tags/tag246.xml"/><Relationship Id="rId1" Type="http://schemas.openxmlformats.org/officeDocument/2006/relationships/tags" Target="../tags/tag237.xml"/></Relationships>
</file>

<file path=ppt/slides/_rels/slide26.xml.rels><?xml version="1.0" encoding="UTF-8" standalone="yes"?>
<Relationships xmlns="http://schemas.openxmlformats.org/package/2006/relationships"><Relationship Id="rId9" Type="http://schemas.openxmlformats.org/officeDocument/2006/relationships/tags" Target="../tags/tag257.xml"/><Relationship Id="rId8" Type="http://schemas.openxmlformats.org/officeDocument/2006/relationships/tags" Target="../tags/tag256.xml"/><Relationship Id="rId7" Type="http://schemas.openxmlformats.org/officeDocument/2006/relationships/tags" Target="../tags/tag255.xml"/><Relationship Id="rId6" Type="http://schemas.openxmlformats.org/officeDocument/2006/relationships/tags" Target="../tags/tag254.xml"/><Relationship Id="rId5" Type="http://schemas.openxmlformats.org/officeDocument/2006/relationships/tags" Target="../tags/tag253.xml"/><Relationship Id="rId4" Type="http://schemas.openxmlformats.org/officeDocument/2006/relationships/tags" Target="../tags/tag252.xml"/><Relationship Id="rId3" Type="http://schemas.openxmlformats.org/officeDocument/2006/relationships/tags" Target="../tags/tag251.xml"/><Relationship Id="rId2" Type="http://schemas.openxmlformats.org/officeDocument/2006/relationships/tags" Target="../tags/tag250.xml"/><Relationship Id="rId17" Type="http://schemas.openxmlformats.org/officeDocument/2006/relationships/notesSlide" Target="../notesSlides/notesSlide25.xml"/><Relationship Id="rId16" Type="http://schemas.openxmlformats.org/officeDocument/2006/relationships/slideLayout" Target="../slideLayouts/slideLayout186.xml"/><Relationship Id="rId15" Type="http://schemas.openxmlformats.org/officeDocument/2006/relationships/tags" Target="../tags/tag263.xml"/><Relationship Id="rId14" Type="http://schemas.openxmlformats.org/officeDocument/2006/relationships/tags" Target="../tags/tag262.xml"/><Relationship Id="rId13" Type="http://schemas.openxmlformats.org/officeDocument/2006/relationships/tags" Target="../tags/tag261.xml"/><Relationship Id="rId12" Type="http://schemas.openxmlformats.org/officeDocument/2006/relationships/tags" Target="../tags/tag260.xml"/><Relationship Id="rId11" Type="http://schemas.openxmlformats.org/officeDocument/2006/relationships/tags" Target="../tags/tag259.xml"/><Relationship Id="rId10" Type="http://schemas.openxmlformats.org/officeDocument/2006/relationships/tags" Target="../tags/tag258.xml"/><Relationship Id="rId1" Type="http://schemas.openxmlformats.org/officeDocument/2006/relationships/tags" Target="../tags/tag249.xml"/></Relationships>
</file>

<file path=ppt/slides/_rels/slide27.xml.rels><?xml version="1.0" encoding="UTF-8" standalone="yes"?>
<Relationships xmlns="http://schemas.openxmlformats.org/package/2006/relationships"><Relationship Id="rId9" Type="http://schemas.openxmlformats.org/officeDocument/2006/relationships/tags" Target="../tags/tag272.xml"/><Relationship Id="rId8" Type="http://schemas.openxmlformats.org/officeDocument/2006/relationships/tags" Target="../tags/tag271.xml"/><Relationship Id="rId7" Type="http://schemas.openxmlformats.org/officeDocument/2006/relationships/tags" Target="../tags/tag270.xml"/><Relationship Id="rId6" Type="http://schemas.openxmlformats.org/officeDocument/2006/relationships/tags" Target="../tags/tag269.xml"/><Relationship Id="rId5" Type="http://schemas.openxmlformats.org/officeDocument/2006/relationships/tags" Target="../tags/tag268.xml"/><Relationship Id="rId4" Type="http://schemas.openxmlformats.org/officeDocument/2006/relationships/tags" Target="../tags/tag267.xml"/><Relationship Id="rId3" Type="http://schemas.openxmlformats.org/officeDocument/2006/relationships/tags" Target="../tags/tag266.xml"/><Relationship Id="rId20" Type="http://schemas.openxmlformats.org/officeDocument/2006/relationships/notesSlide" Target="../notesSlides/notesSlide26.xml"/><Relationship Id="rId2" Type="http://schemas.openxmlformats.org/officeDocument/2006/relationships/tags" Target="../tags/tag265.xml"/><Relationship Id="rId19" Type="http://schemas.openxmlformats.org/officeDocument/2006/relationships/slideLayout" Target="../slideLayouts/slideLayout196.xml"/><Relationship Id="rId18" Type="http://schemas.openxmlformats.org/officeDocument/2006/relationships/tags" Target="../tags/tag281.xml"/><Relationship Id="rId17" Type="http://schemas.openxmlformats.org/officeDocument/2006/relationships/tags" Target="../tags/tag280.xml"/><Relationship Id="rId16" Type="http://schemas.openxmlformats.org/officeDocument/2006/relationships/tags" Target="../tags/tag279.xml"/><Relationship Id="rId15" Type="http://schemas.openxmlformats.org/officeDocument/2006/relationships/tags" Target="../tags/tag278.xml"/><Relationship Id="rId14" Type="http://schemas.openxmlformats.org/officeDocument/2006/relationships/tags" Target="../tags/tag277.xml"/><Relationship Id="rId13" Type="http://schemas.openxmlformats.org/officeDocument/2006/relationships/tags" Target="../tags/tag276.xml"/><Relationship Id="rId12" Type="http://schemas.openxmlformats.org/officeDocument/2006/relationships/tags" Target="../tags/tag275.xml"/><Relationship Id="rId11" Type="http://schemas.openxmlformats.org/officeDocument/2006/relationships/tags" Target="../tags/tag274.xml"/><Relationship Id="rId10" Type="http://schemas.openxmlformats.org/officeDocument/2006/relationships/tags" Target="../tags/tag273.xml"/><Relationship Id="rId1" Type="http://schemas.openxmlformats.org/officeDocument/2006/relationships/tags" Target="../tags/tag264.xml"/></Relationships>
</file>

<file path=ppt/slides/_rels/slide28.xml.rels><?xml version="1.0" encoding="UTF-8" standalone="yes"?>
<Relationships xmlns="http://schemas.openxmlformats.org/package/2006/relationships"><Relationship Id="rId9" Type="http://schemas.openxmlformats.org/officeDocument/2006/relationships/tags" Target="../tags/tag290.xml"/><Relationship Id="rId8" Type="http://schemas.openxmlformats.org/officeDocument/2006/relationships/tags" Target="../tags/tag289.xml"/><Relationship Id="rId7" Type="http://schemas.openxmlformats.org/officeDocument/2006/relationships/tags" Target="../tags/tag288.xml"/><Relationship Id="rId6" Type="http://schemas.openxmlformats.org/officeDocument/2006/relationships/tags" Target="../tags/tag287.xml"/><Relationship Id="rId5" Type="http://schemas.openxmlformats.org/officeDocument/2006/relationships/tags" Target="../tags/tag286.xml"/><Relationship Id="rId4" Type="http://schemas.openxmlformats.org/officeDocument/2006/relationships/tags" Target="../tags/tag285.xml"/><Relationship Id="rId3" Type="http://schemas.openxmlformats.org/officeDocument/2006/relationships/tags" Target="../tags/tag284.xml"/><Relationship Id="rId23" Type="http://schemas.openxmlformats.org/officeDocument/2006/relationships/notesSlide" Target="../notesSlides/notesSlide27.xml"/><Relationship Id="rId22" Type="http://schemas.openxmlformats.org/officeDocument/2006/relationships/slideLayout" Target="../slideLayouts/slideLayout206.xml"/><Relationship Id="rId21" Type="http://schemas.openxmlformats.org/officeDocument/2006/relationships/tags" Target="../tags/tag302.xml"/><Relationship Id="rId20" Type="http://schemas.openxmlformats.org/officeDocument/2006/relationships/tags" Target="../tags/tag301.xml"/><Relationship Id="rId2" Type="http://schemas.openxmlformats.org/officeDocument/2006/relationships/tags" Target="../tags/tag283.xml"/><Relationship Id="rId19" Type="http://schemas.openxmlformats.org/officeDocument/2006/relationships/tags" Target="../tags/tag300.xml"/><Relationship Id="rId18" Type="http://schemas.openxmlformats.org/officeDocument/2006/relationships/tags" Target="../tags/tag299.xml"/><Relationship Id="rId17" Type="http://schemas.openxmlformats.org/officeDocument/2006/relationships/tags" Target="../tags/tag298.xml"/><Relationship Id="rId16" Type="http://schemas.openxmlformats.org/officeDocument/2006/relationships/tags" Target="../tags/tag297.xml"/><Relationship Id="rId15" Type="http://schemas.openxmlformats.org/officeDocument/2006/relationships/tags" Target="../tags/tag296.xml"/><Relationship Id="rId14" Type="http://schemas.openxmlformats.org/officeDocument/2006/relationships/tags" Target="../tags/tag295.xml"/><Relationship Id="rId13" Type="http://schemas.openxmlformats.org/officeDocument/2006/relationships/tags" Target="../tags/tag294.xml"/><Relationship Id="rId12" Type="http://schemas.openxmlformats.org/officeDocument/2006/relationships/tags" Target="../tags/tag293.xml"/><Relationship Id="rId11" Type="http://schemas.openxmlformats.org/officeDocument/2006/relationships/tags" Target="../tags/tag292.xml"/><Relationship Id="rId10" Type="http://schemas.openxmlformats.org/officeDocument/2006/relationships/tags" Target="../tags/tag291.xml"/><Relationship Id="rId1" Type="http://schemas.openxmlformats.org/officeDocument/2006/relationships/tags" Target="../tags/tag282.xml"/></Relationships>
</file>

<file path=ppt/slides/_rels/slide29.xml.rels><?xml version="1.0" encoding="UTF-8" standalone="yes"?>
<Relationships xmlns="http://schemas.openxmlformats.org/package/2006/relationships"><Relationship Id="rId9" Type="http://schemas.openxmlformats.org/officeDocument/2006/relationships/tags" Target="../tags/tag311.xml"/><Relationship Id="rId8" Type="http://schemas.openxmlformats.org/officeDocument/2006/relationships/tags" Target="../tags/tag310.xml"/><Relationship Id="rId7" Type="http://schemas.openxmlformats.org/officeDocument/2006/relationships/tags" Target="../tags/tag309.xml"/><Relationship Id="rId6" Type="http://schemas.openxmlformats.org/officeDocument/2006/relationships/tags" Target="../tags/tag308.xml"/><Relationship Id="rId5" Type="http://schemas.openxmlformats.org/officeDocument/2006/relationships/tags" Target="../tags/tag307.xml"/><Relationship Id="rId4" Type="http://schemas.openxmlformats.org/officeDocument/2006/relationships/tags" Target="../tags/tag306.xml"/><Relationship Id="rId3" Type="http://schemas.openxmlformats.org/officeDocument/2006/relationships/tags" Target="../tags/tag305.xml"/><Relationship Id="rId2" Type="http://schemas.openxmlformats.org/officeDocument/2006/relationships/tags" Target="../tags/tag304.xml"/><Relationship Id="rId17" Type="http://schemas.openxmlformats.org/officeDocument/2006/relationships/notesSlide" Target="../notesSlides/notesSlide28.xml"/><Relationship Id="rId16" Type="http://schemas.openxmlformats.org/officeDocument/2006/relationships/slideLayout" Target="../slideLayouts/slideLayout216.xml"/><Relationship Id="rId15" Type="http://schemas.openxmlformats.org/officeDocument/2006/relationships/tags" Target="../tags/tag317.xml"/><Relationship Id="rId14" Type="http://schemas.openxmlformats.org/officeDocument/2006/relationships/tags" Target="../tags/tag316.xml"/><Relationship Id="rId13" Type="http://schemas.openxmlformats.org/officeDocument/2006/relationships/tags" Target="../tags/tag315.xml"/><Relationship Id="rId12" Type="http://schemas.openxmlformats.org/officeDocument/2006/relationships/tags" Target="../tags/tag314.xml"/><Relationship Id="rId11" Type="http://schemas.openxmlformats.org/officeDocument/2006/relationships/tags" Target="../tags/tag313.xml"/><Relationship Id="rId10" Type="http://schemas.openxmlformats.org/officeDocument/2006/relationships/tags" Target="../tags/tag312.xml"/><Relationship Id="rId1" Type="http://schemas.openxmlformats.org/officeDocument/2006/relationships/tags" Target="../tags/tag303.xml"/></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53.xml"/><Relationship Id="rId3" Type="http://schemas.openxmlformats.org/officeDocument/2006/relationships/tags" Target="../tags/tag93.xml"/><Relationship Id="rId2" Type="http://schemas.openxmlformats.org/officeDocument/2006/relationships/tags" Target="../tags/tag92.xml"/><Relationship Id="rId1" Type="http://schemas.openxmlformats.org/officeDocument/2006/relationships/tags" Target="../tags/tag91.xml"/></Relationships>
</file>

<file path=ppt/slides/_rels/slide30.xml.rels><?xml version="1.0" encoding="UTF-8" standalone="yes"?>
<Relationships xmlns="http://schemas.openxmlformats.org/package/2006/relationships"><Relationship Id="rId9" Type="http://schemas.openxmlformats.org/officeDocument/2006/relationships/tags" Target="../tags/tag326.xml"/><Relationship Id="rId8" Type="http://schemas.openxmlformats.org/officeDocument/2006/relationships/tags" Target="../tags/tag325.xml"/><Relationship Id="rId7" Type="http://schemas.openxmlformats.org/officeDocument/2006/relationships/tags" Target="../tags/tag324.xml"/><Relationship Id="rId6" Type="http://schemas.openxmlformats.org/officeDocument/2006/relationships/tags" Target="../tags/tag323.xml"/><Relationship Id="rId5" Type="http://schemas.openxmlformats.org/officeDocument/2006/relationships/tags" Target="../tags/tag322.xml"/><Relationship Id="rId4" Type="http://schemas.openxmlformats.org/officeDocument/2006/relationships/tags" Target="../tags/tag321.xml"/><Relationship Id="rId3" Type="http://schemas.openxmlformats.org/officeDocument/2006/relationships/tags" Target="../tags/tag320.xml"/><Relationship Id="rId2" Type="http://schemas.openxmlformats.org/officeDocument/2006/relationships/tags" Target="../tags/tag319.xml"/><Relationship Id="rId12" Type="http://schemas.openxmlformats.org/officeDocument/2006/relationships/notesSlide" Target="../notesSlides/notesSlide29.xml"/><Relationship Id="rId11" Type="http://schemas.openxmlformats.org/officeDocument/2006/relationships/slideLayout" Target="../slideLayouts/slideLayout226.xml"/><Relationship Id="rId10" Type="http://schemas.openxmlformats.org/officeDocument/2006/relationships/tags" Target="../tags/tag327.xml"/><Relationship Id="rId1" Type="http://schemas.openxmlformats.org/officeDocument/2006/relationships/tags" Target="../tags/tag318.xml"/></Relationships>
</file>

<file path=ppt/slides/_rels/slide31.xml.rels><?xml version="1.0" encoding="UTF-8" standalone="yes"?>
<Relationships xmlns="http://schemas.openxmlformats.org/package/2006/relationships"><Relationship Id="rId9" Type="http://schemas.openxmlformats.org/officeDocument/2006/relationships/tags" Target="../tags/tag336.xml"/><Relationship Id="rId8" Type="http://schemas.openxmlformats.org/officeDocument/2006/relationships/tags" Target="../tags/tag335.xml"/><Relationship Id="rId7" Type="http://schemas.openxmlformats.org/officeDocument/2006/relationships/tags" Target="../tags/tag334.xml"/><Relationship Id="rId6" Type="http://schemas.openxmlformats.org/officeDocument/2006/relationships/tags" Target="../tags/tag333.xml"/><Relationship Id="rId5" Type="http://schemas.openxmlformats.org/officeDocument/2006/relationships/tags" Target="../tags/tag332.xml"/><Relationship Id="rId4" Type="http://schemas.openxmlformats.org/officeDocument/2006/relationships/tags" Target="../tags/tag331.xml"/><Relationship Id="rId3" Type="http://schemas.openxmlformats.org/officeDocument/2006/relationships/tags" Target="../tags/tag330.xml"/><Relationship Id="rId2" Type="http://schemas.openxmlformats.org/officeDocument/2006/relationships/tags" Target="../tags/tag329.xml"/><Relationship Id="rId14" Type="http://schemas.openxmlformats.org/officeDocument/2006/relationships/notesSlide" Target="../notesSlides/notesSlide30.xml"/><Relationship Id="rId13" Type="http://schemas.openxmlformats.org/officeDocument/2006/relationships/slideLayout" Target="../slideLayouts/slideLayout236.xml"/><Relationship Id="rId12" Type="http://schemas.openxmlformats.org/officeDocument/2006/relationships/tags" Target="../tags/tag339.xml"/><Relationship Id="rId11" Type="http://schemas.openxmlformats.org/officeDocument/2006/relationships/tags" Target="../tags/tag338.xml"/><Relationship Id="rId10" Type="http://schemas.openxmlformats.org/officeDocument/2006/relationships/tags" Target="../tags/tag337.xml"/><Relationship Id="rId1" Type="http://schemas.openxmlformats.org/officeDocument/2006/relationships/tags" Target="../tags/tag328.xml"/></Relationships>
</file>

<file path=ppt/slides/_rels/slide32.xml.rels><?xml version="1.0" encoding="UTF-8" standalone="yes"?>
<Relationships xmlns="http://schemas.openxmlformats.org/package/2006/relationships"><Relationship Id="rId7" Type="http://schemas.openxmlformats.org/officeDocument/2006/relationships/notesSlide" Target="../notesSlides/notesSlide31.xml"/><Relationship Id="rId6" Type="http://schemas.openxmlformats.org/officeDocument/2006/relationships/slideLayout" Target="../slideLayouts/slideLayout246.xml"/><Relationship Id="rId5" Type="http://schemas.openxmlformats.org/officeDocument/2006/relationships/tags" Target="../tags/tag344.xml"/><Relationship Id="rId4" Type="http://schemas.openxmlformats.org/officeDocument/2006/relationships/tags" Target="../tags/tag343.xml"/><Relationship Id="rId3" Type="http://schemas.openxmlformats.org/officeDocument/2006/relationships/tags" Target="../tags/tag342.xml"/><Relationship Id="rId2" Type="http://schemas.openxmlformats.org/officeDocument/2006/relationships/tags" Target="../tags/tag341.xml"/><Relationship Id="rId1" Type="http://schemas.openxmlformats.org/officeDocument/2006/relationships/tags" Target="../tags/tag340.xml"/></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12.xml"/><Relationship Id="rId3" Type="http://schemas.openxmlformats.org/officeDocument/2006/relationships/tags" Target="../tags/tag96.xml"/><Relationship Id="rId2" Type="http://schemas.openxmlformats.org/officeDocument/2006/relationships/tags" Target="../tags/tag95.xml"/><Relationship Id="rId1" Type="http://schemas.openxmlformats.org/officeDocument/2006/relationships/tags" Target="../tags/tag94.xml"/></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13.xml"/><Relationship Id="rId3" Type="http://schemas.openxmlformats.org/officeDocument/2006/relationships/tags" Target="../tags/tag99.xml"/><Relationship Id="rId2" Type="http://schemas.openxmlformats.org/officeDocument/2006/relationships/tags" Target="../tags/tag98.xml"/><Relationship Id="rId1" Type="http://schemas.openxmlformats.org/officeDocument/2006/relationships/tags" Target="../tags/tag97.xml"/></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252.xml"/><Relationship Id="rId3" Type="http://schemas.openxmlformats.org/officeDocument/2006/relationships/tags" Target="../tags/tag102.xml"/><Relationship Id="rId2" Type="http://schemas.openxmlformats.org/officeDocument/2006/relationships/tags" Target="../tags/tag101.xml"/><Relationship Id="rId1" Type="http://schemas.openxmlformats.org/officeDocument/2006/relationships/tags" Target="../tags/tag100.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62.xml"/><Relationship Id="rId1" Type="http://schemas.openxmlformats.org/officeDocument/2006/relationships/tags" Target="../tags/tag103.xml"/></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3.xml"/><Relationship Id="rId3" Type="http://schemas.openxmlformats.org/officeDocument/2006/relationships/tags" Target="../tags/tag106.xml"/><Relationship Id="rId2" Type="http://schemas.openxmlformats.org/officeDocument/2006/relationships/tags" Target="../tags/tag105.xml"/><Relationship Id="rId1" Type="http://schemas.openxmlformats.org/officeDocument/2006/relationships/tags" Target="../tags/tag104.xml"/></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13.xml"/><Relationship Id="rId3" Type="http://schemas.openxmlformats.org/officeDocument/2006/relationships/tags" Target="../tags/tag109.xml"/><Relationship Id="rId2" Type="http://schemas.openxmlformats.org/officeDocument/2006/relationships/tags" Target="../tags/tag108.xml"/><Relationship Id="rId1" Type="http://schemas.openxmlformats.org/officeDocument/2006/relationships/tags" Target="../tags/tag10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custDataLst>
              <p:tags r:id="rId1"/>
            </p:custDataLst>
          </p:nvPr>
        </p:nvSpPr>
        <p:spPr/>
        <p:txBody>
          <a:bodyPr/>
          <a:lstStyle/>
          <a:p>
            <a:r>
              <a:rPr lang="en-US" altLang="zh-CN" dirty="0"/>
              <a:t>G11N Introduction</a:t>
            </a:r>
            <a:endParaRPr lang="en-US" altLang="zh-CN" dirty="0"/>
          </a:p>
        </p:txBody>
      </p:sp>
      <p:sp>
        <p:nvSpPr>
          <p:cNvPr id="5" name="副标题 4"/>
          <p:cNvSpPr>
            <a:spLocks noGrp="1"/>
          </p:cNvSpPr>
          <p:nvPr>
            <p:ph type="subTitle" idx="1"/>
            <p:custDataLst>
              <p:tags r:id="rId2"/>
            </p:custDataLst>
          </p:nvPr>
        </p:nvSpPr>
        <p:spPr>
          <a:xfrm>
            <a:off x="1524000" y="3886835"/>
            <a:ext cx="9144000" cy="1550670"/>
          </a:xfrm>
        </p:spPr>
        <p:txBody>
          <a:bodyPr>
            <a:normAutofit/>
          </a:bodyPr>
          <a:lstStyle/>
          <a:p>
            <a:r>
              <a:rPr lang="en-US" altLang="zh-CN" dirty="0"/>
              <a:t>PS Zhang</a:t>
            </a:r>
            <a:endParaRPr lang="en-US" altLang="zh-CN" dirty="0"/>
          </a:p>
          <a:p>
            <a:r>
              <a:rPr lang="en-US" altLang="zh-CN" dirty="0"/>
              <a:t>Sr. Software Engineer</a:t>
            </a:r>
            <a:endParaRPr lang="en-US" altLang="zh-CN" dirty="0"/>
          </a:p>
          <a:p>
            <a:r>
              <a:rPr lang="en-US" altLang="zh-CN" dirty="0"/>
              <a:t>arbor@foxmail.com</a:t>
            </a:r>
            <a:endParaRPr lang="en-US" altLang="zh-CN" dirty="0"/>
          </a:p>
          <a:p>
            <a:endParaRPr lang="en-US" altLang="zh-CN" dirty="0"/>
          </a:p>
        </p:txBody>
      </p:sp>
    </p:spTree>
    <p:custDataLst>
      <p:tags r:id="rId3"/>
    </p:custData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custDataLst>
              <p:tags r:id="rId1"/>
            </p:custDataLst>
          </p:nvPr>
        </p:nvSpPr>
        <p:spPr>
          <a:xfrm>
            <a:off x="7585365" y="1683326"/>
            <a:ext cx="1641762" cy="2589371"/>
          </a:xfrm>
          <a:prstGeom prst="rect">
            <a:avLst/>
          </a:prstGeom>
          <a:noFill/>
        </p:spPr>
        <p:txBody>
          <a:bodyPr wrap="square">
            <a:noAutofit/>
          </a:bodyPr>
          <a:lstStyle/>
          <a:p>
            <a:pPr eaLnBrk="1" hangingPunct="1">
              <a:spcBef>
                <a:spcPts val="0"/>
              </a:spcBef>
              <a:spcAft>
                <a:spcPts val="0"/>
              </a:spcAft>
              <a:defRPr/>
            </a:pPr>
            <a:r>
              <a:rPr lang="en-US" altLang="zh-CN" sz="19900" kern="0" spc="400" smtClean="0">
                <a:solidFill>
                  <a:schemeClr val="accent1"/>
                </a:solidFill>
                <a:latin typeface="+mn-lt"/>
                <a:ea typeface="+mn-ea"/>
              </a:rPr>
              <a:t>5</a:t>
            </a:r>
            <a:endParaRPr lang="en-US" altLang="zh-CN" sz="19900" kern="0" spc="400" smtClean="0">
              <a:solidFill>
                <a:schemeClr val="accent1"/>
              </a:solidFill>
              <a:latin typeface="+mn-lt"/>
              <a:ea typeface="+mn-ea"/>
            </a:endParaRPr>
          </a:p>
        </p:txBody>
      </p:sp>
      <p:sp>
        <p:nvSpPr>
          <p:cNvPr id="3" name="标题 2"/>
          <p:cNvSpPr>
            <a:spLocks noGrp="1"/>
          </p:cNvSpPr>
          <p:nvPr>
            <p:ph type="title"/>
            <p:custDataLst>
              <p:tags r:id="rId2"/>
            </p:custDataLst>
          </p:nvPr>
        </p:nvSpPr>
        <p:spPr/>
        <p:txBody>
          <a:bodyPr>
            <a:normAutofit/>
          </a:bodyPr>
          <a:lstStyle/>
          <a:p>
            <a:r>
              <a:rPr lang="en-US" altLang="zh-CN" dirty="0"/>
              <a:t>Practice in Python</a:t>
            </a:r>
            <a:endParaRPr lang="en-US" altLang="zh-CN" dirty="0"/>
          </a:p>
        </p:txBody>
      </p:sp>
    </p:spTree>
    <p:custDataLst>
      <p:tags r:id="rId3"/>
    </p:custData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custDataLst>
              <p:tags r:id="rId1"/>
            </p:custDataLst>
          </p:nvPr>
        </p:nvSpPr>
        <p:spPr/>
        <p:txBody>
          <a:bodyPr/>
          <a:lstStyle/>
          <a:p>
            <a:r>
              <a:rPr lang="en-US" altLang="zh-CN" smtClean="0"/>
              <a:t>LOREM IPSUM DOLOR</a:t>
            </a:r>
            <a:endParaRPr lang="zh-CN" altLang="en-US" dirty="0"/>
          </a:p>
        </p:txBody>
      </p:sp>
      <p:sp>
        <p:nvSpPr>
          <p:cNvPr id="4" name="内容占位符 3"/>
          <p:cNvSpPr>
            <a:spLocks noGrp="1"/>
          </p:cNvSpPr>
          <p:nvPr>
            <p:ph sz="half" idx="1"/>
            <p:custDataLst>
              <p:tags r:id="rId2"/>
            </p:custDataLst>
          </p:nvPr>
        </p:nvSpPr>
        <p:spPr/>
        <p:txBody>
          <a:bodyPr>
            <a:normAutofit/>
          </a:bodyPr>
          <a:lstStyle/>
          <a:p>
            <a:r>
              <a:rPr lang="en-US" altLang="zh-CN" smtClean="0"/>
              <a:t>Lorem ipsum dolor sit amet, consectetur adipisicing elit, sed do eiusmod tempor incididunt ut labore et dolore magna aliqua. Ut enim ad minim veniam, quis nostrud exercitation ullamco laboris nisi ut aliquip ex ea commodo consequat.</a:t>
            </a:r>
            <a:endParaRPr lang="zh-CN" altLang="en-US" dirty="0"/>
          </a:p>
        </p:txBody>
      </p:sp>
      <p:sp>
        <p:nvSpPr>
          <p:cNvPr id="6" name="内容占位符 5"/>
          <p:cNvSpPr>
            <a:spLocks noGrp="1"/>
          </p:cNvSpPr>
          <p:nvPr>
            <p:ph sz="half" idx="2"/>
            <p:custDataLst>
              <p:tags r:id="rId3"/>
            </p:custDataLst>
          </p:nvPr>
        </p:nvSpPr>
        <p:spPr/>
        <p:txBody>
          <a:bodyPr>
            <a:normAutofit/>
          </a:bodyPr>
          <a:lstStyle/>
          <a:p>
            <a:r>
              <a:rPr lang="en-US" altLang="zh-CN" smtClean="0"/>
              <a:t>Lorem ipsum dolor sit amet, consectetur adipisicing elit, sed do eiusmod tempor incididunt ut labore et dolore magna aliqua. Ut enim ad minim veniam, quis nostrud exercitation ullamco laboris nisi ut aliquip ex ea commodo consequat.</a:t>
            </a:r>
            <a:endParaRPr lang="zh-CN" altLang="en-US" dirty="0"/>
          </a:p>
        </p:txBody>
      </p:sp>
    </p:spTree>
    <p:custDataLst>
      <p:tags r:id="rId4"/>
    </p:custData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preferRelativeResize="0"/>
          <p:nvPr>
            <p:custDataLst>
              <p:tags r:id="rId1"/>
            </p:custDataLst>
          </p:nvPr>
        </p:nvPicPr>
        <p:blipFill rotWithShape="1">
          <a:blip r:embed="rId2">
            <a:extLst>
              <a:ext uri="{28A0092B-C50C-407E-A947-70E740481C1C}">
                <a14:useLocalDpi xmlns:a14="http://schemas.microsoft.com/office/drawing/2010/main" val="0"/>
              </a:ext>
            </a:extLst>
          </a:blip>
          <a:srcRect l="22473" r="21963"/>
          <a:stretch>
            <a:fillRect/>
          </a:stretch>
        </p:blipFill>
        <p:spPr>
          <a:xfrm>
            <a:off x="5159862" y="731294"/>
            <a:ext cx="6170400" cy="5403600"/>
          </a:xfrm>
          <a:prstGeom prst="rect">
            <a:avLst/>
          </a:prstGeom>
        </p:spPr>
      </p:pic>
      <p:sp>
        <p:nvSpPr>
          <p:cNvPr id="3" name="文本框 2"/>
          <p:cNvSpPr txBox="1"/>
          <p:nvPr>
            <p:custDataLst>
              <p:tags r:id="rId3"/>
            </p:custDataLst>
          </p:nvPr>
        </p:nvSpPr>
        <p:spPr>
          <a:xfrm>
            <a:off x="861738" y="723106"/>
            <a:ext cx="4165200" cy="1600200"/>
          </a:xfrm>
          <a:prstGeom prst="rect">
            <a:avLst/>
          </a:prstGeom>
        </p:spPr>
        <p:txBody>
          <a:bodyPr vert="horz" lIns="91440" tIns="45720" rIns="91440" bIns="45720" rtlCol="0" anchor="b" anchorCtr="0">
            <a:normAutofit/>
          </a:bodyPr>
          <a:lstStyle>
            <a:defPPr>
              <a:defRPr lang="zh-CN"/>
            </a:defPPr>
            <a:lvl1pPr>
              <a:defRPr sz="2800">
                <a:solidFill>
                  <a:schemeClr val="accent1">
                    <a:lumMod val="75000"/>
                  </a:schemeClr>
                </a:solidFill>
                <a:latin typeface="+mj-lt"/>
                <a:ea typeface="+mj-ea"/>
                <a:cs typeface="+mj-cs"/>
              </a:defRPr>
            </a:lvl1pPr>
          </a:lstStyle>
          <a:p>
            <a:r>
              <a:rPr lang="en-US" altLang="zh-CN" sz="3200" dirty="0"/>
              <a:t>LOREM IPSUM DOLOR</a:t>
            </a:r>
            <a:endParaRPr lang="zh-CN" altLang="en-US" sz="3200" dirty="0"/>
          </a:p>
        </p:txBody>
      </p:sp>
      <p:sp>
        <p:nvSpPr>
          <p:cNvPr id="4" name="文本框 3"/>
          <p:cNvSpPr txBox="1"/>
          <p:nvPr>
            <p:custDataLst>
              <p:tags r:id="rId4"/>
            </p:custDataLst>
          </p:nvPr>
        </p:nvSpPr>
        <p:spPr>
          <a:xfrm>
            <a:off x="861738" y="2323306"/>
            <a:ext cx="4165200" cy="3811588"/>
          </a:xfrm>
          <a:prstGeom prst="rect">
            <a:avLst/>
          </a:prstGeom>
        </p:spPr>
        <p:txBody>
          <a:bodyPr vert="horz" lIns="91440" tIns="45720" rIns="91440" bIns="45720" rtlCol="0">
            <a:normAutofit/>
          </a:bodyPr>
          <a:lstStyle>
            <a:defPPr>
              <a:defRPr lang="zh-CN"/>
            </a:defPPr>
            <a:lvl1pPr lvl="0" indent="0">
              <a:buNone/>
              <a:defRPr sz="2000"/>
            </a:lvl1pPr>
            <a:lvl2pPr indent="0">
              <a:buNone/>
              <a:defRPr sz="1400"/>
            </a:lvl2pPr>
            <a:lvl3pPr indent="0">
              <a:buNone/>
              <a:defRPr sz="1200"/>
            </a:lvl3pPr>
            <a:lvl4pPr indent="0">
              <a:buNone/>
              <a:defRPr sz="1000"/>
            </a:lvl4pPr>
            <a:lvl5pPr indent="0">
              <a:buNone/>
              <a:defRPr sz="1000"/>
            </a:lvl5pPr>
            <a:lvl6pPr indent="0">
              <a:buNone/>
              <a:defRPr sz="1000"/>
            </a:lvl6pPr>
            <a:lvl7pPr indent="0">
              <a:buNone/>
              <a:defRPr sz="1000"/>
            </a:lvl7pPr>
            <a:lvl8pPr indent="0">
              <a:buNone/>
              <a:defRPr sz="1000"/>
            </a:lvl8pPr>
            <a:lvl9pPr indent="0">
              <a:buNone/>
              <a:defRPr sz="1000"/>
            </a:lvl9pPr>
          </a:lstStyle>
          <a:p>
            <a:r>
              <a:rPr lang="en-US" altLang="zh-CN">
                <a:latin typeface="+mn-lt"/>
                <a:ea typeface="+mn-ea"/>
              </a:rPr>
              <a:t>Lorem ipsum dolor sit amet, consectetur adipisicing elit, sed do eiusmod tempor incididunt ut labore et dolore magna aliqua. Ut enim ad minim veniam, quis nostrud exercitation ullamco laboris nisi ut aliquip ex ea commodo consequat.</a:t>
            </a:r>
            <a:endParaRPr lang="zh-CN" altLang="en-US">
              <a:latin typeface="+mn-lt"/>
              <a:ea typeface="+mn-ea"/>
            </a:endParaRPr>
          </a:p>
        </p:txBody>
      </p:sp>
    </p:spTree>
    <p:custDataLst>
      <p:tags r:id="rId5"/>
    </p:custData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preferRelativeResize="0"/>
          <p:nvPr>
            <p:custDataLst>
              <p:tags r:id="rId1"/>
            </p:custDataLst>
          </p:nvPr>
        </p:nvPicPr>
        <p:blipFill rotWithShape="1">
          <a:blip r:embed="rId2">
            <a:extLst>
              <a:ext uri="{28A0092B-C50C-407E-A947-70E740481C1C}">
                <a14:useLocalDpi xmlns:a14="http://schemas.microsoft.com/office/drawing/2010/main" val="0"/>
              </a:ext>
            </a:extLst>
          </a:blip>
          <a:srcRect t="28669" b="15035"/>
          <a:stretch>
            <a:fillRect/>
          </a:stretch>
        </p:blipFill>
        <p:spPr>
          <a:xfrm>
            <a:off x="1554600" y="1328401"/>
            <a:ext cx="9082800" cy="4543200"/>
          </a:xfrm>
          <a:prstGeom prst="rect">
            <a:avLst/>
          </a:prstGeom>
        </p:spPr>
      </p:pic>
      <p:sp>
        <p:nvSpPr>
          <p:cNvPr id="3" name="文本框 2"/>
          <p:cNvSpPr txBox="1"/>
          <p:nvPr>
            <p:custDataLst>
              <p:tags r:id="rId3"/>
            </p:custDataLst>
          </p:nvPr>
        </p:nvSpPr>
        <p:spPr>
          <a:xfrm>
            <a:off x="1554600" y="373099"/>
            <a:ext cx="9082800" cy="939600"/>
          </a:xfrm>
          <a:prstGeom prst="rect">
            <a:avLst/>
          </a:prstGeom>
        </p:spPr>
        <p:txBody>
          <a:bodyPr vert="horz" lIns="91440" tIns="45720" rIns="91440" bIns="45720" rtlCol="0" anchor="ctr" anchorCtr="0">
            <a:normAutofit/>
          </a:bodyPr>
          <a:lstStyle>
            <a:defPPr>
              <a:defRPr lang="zh-CN"/>
            </a:defPPr>
            <a:lvl1pPr>
              <a:defRPr sz="3200">
                <a:solidFill>
                  <a:schemeClr val="accent1">
                    <a:lumMod val="75000"/>
                  </a:schemeClr>
                </a:solidFill>
                <a:latin typeface="+mj-lt"/>
                <a:ea typeface="+mj-ea"/>
                <a:cs typeface="+mj-cs"/>
              </a:defRPr>
            </a:lvl1pPr>
          </a:lstStyle>
          <a:p>
            <a:r>
              <a:rPr lang="en-US" altLang="zh-CN" sz="3600" dirty="0"/>
              <a:t>LOREM IPSUM DOLOR</a:t>
            </a:r>
            <a:endParaRPr lang="zh-CN" altLang="en-US" sz="3600" dirty="0"/>
          </a:p>
        </p:txBody>
      </p:sp>
      <p:sp>
        <p:nvSpPr>
          <p:cNvPr id="4" name="文本框 3"/>
          <p:cNvSpPr txBox="1"/>
          <p:nvPr>
            <p:custDataLst>
              <p:tags r:id="rId4"/>
            </p:custDataLst>
          </p:nvPr>
        </p:nvSpPr>
        <p:spPr>
          <a:xfrm>
            <a:off x="1554600" y="5887302"/>
            <a:ext cx="9082800" cy="597600"/>
          </a:xfrm>
          <a:prstGeom prst="rect">
            <a:avLst/>
          </a:prstGeom>
        </p:spPr>
        <p:txBody>
          <a:bodyPr vert="horz" lIns="91440" tIns="45720" rIns="91440" bIns="45720" rtlCol="0" anchor="t" anchorCtr="0">
            <a:normAutofit/>
          </a:bodyPr>
          <a:lstStyle>
            <a:defPPr>
              <a:defRPr lang="zh-CN"/>
            </a:defPPr>
            <a:lvl1pPr lvl="0" indent="0">
              <a:buNone/>
            </a:lvl1pPr>
            <a:lvl2pPr indent="0">
              <a:buNone/>
              <a:defRPr sz="1400"/>
            </a:lvl2pPr>
            <a:lvl3pPr indent="0">
              <a:buNone/>
              <a:defRPr sz="1200"/>
            </a:lvl3pPr>
            <a:lvl4pPr indent="0">
              <a:buNone/>
              <a:defRPr sz="1000"/>
            </a:lvl4pPr>
            <a:lvl5pPr indent="0">
              <a:buNone/>
              <a:defRPr sz="1000"/>
            </a:lvl5pPr>
            <a:lvl6pPr indent="0">
              <a:buNone/>
              <a:defRPr sz="1000"/>
            </a:lvl6pPr>
            <a:lvl7pPr indent="0">
              <a:buNone/>
              <a:defRPr sz="1000"/>
            </a:lvl7pPr>
            <a:lvl8pPr indent="0">
              <a:buNone/>
              <a:defRPr sz="1000"/>
            </a:lvl8pPr>
            <a:lvl9pPr indent="0">
              <a:buNone/>
              <a:defRPr sz="1000"/>
            </a:lvl9pPr>
          </a:lstStyle>
          <a:p>
            <a:r>
              <a:rPr lang="en-US" altLang="zh-CN" dirty="0" smtClean="0">
                <a:latin typeface="+mn-lt"/>
                <a:ea typeface="+mn-ea"/>
              </a:rPr>
              <a:t>Lorem ipsum dolor sit </a:t>
            </a:r>
            <a:r>
              <a:rPr lang="en-US" altLang="zh-CN" dirty="0" err="1" smtClean="0">
                <a:latin typeface="+mn-lt"/>
                <a:ea typeface="+mn-ea"/>
              </a:rPr>
              <a:t>amet</a:t>
            </a:r>
            <a:r>
              <a:rPr lang="en-US" altLang="zh-CN" dirty="0" smtClean="0">
                <a:latin typeface="+mn-lt"/>
                <a:ea typeface="+mn-ea"/>
              </a:rPr>
              <a:t>, </a:t>
            </a:r>
            <a:r>
              <a:rPr lang="en-US" altLang="zh-CN" dirty="0" err="1" smtClean="0">
                <a:latin typeface="+mn-lt"/>
                <a:ea typeface="+mn-ea"/>
              </a:rPr>
              <a:t>consectetur</a:t>
            </a:r>
            <a:r>
              <a:rPr lang="en-US" altLang="zh-CN" dirty="0" smtClean="0">
                <a:latin typeface="+mn-lt"/>
                <a:ea typeface="+mn-ea"/>
              </a:rPr>
              <a:t> </a:t>
            </a:r>
            <a:r>
              <a:rPr lang="en-US" altLang="zh-CN" dirty="0" err="1" smtClean="0">
                <a:latin typeface="+mn-lt"/>
                <a:ea typeface="+mn-ea"/>
              </a:rPr>
              <a:t>adipisicing</a:t>
            </a:r>
            <a:r>
              <a:rPr lang="en-US" altLang="zh-CN" dirty="0" smtClean="0">
                <a:latin typeface="+mn-lt"/>
                <a:ea typeface="+mn-ea"/>
              </a:rPr>
              <a:t> </a:t>
            </a:r>
            <a:r>
              <a:rPr lang="en-US" altLang="zh-CN" dirty="0" err="1" smtClean="0">
                <a:latin typeface="+mn-lt"/>
                <a:ea typeface="+mn-ea"/>
              </a:rPr>
              <a:t>elit</a:t>
            </a:r>
            <a:r>
              <a:rPr lang="en-US" altLang="zh-CN" dirty="0" smtClean="0">
                <a:latin typeface="+mn-lt"/>
                <a:ea typeface="+mn-ea"/>
              </a:rPr>
              <a:t>.</a:t>
            </a:r>
            <a:endParaRPr lang="zh-CN" altLang="en-US" dirty="0">
              <a:latin typeface="+mn-lt"/>
              <a:ea typeface="+mn-ea"/>
            </a:endParaRPr>
          </a:p>
        </p:txBody>
      </p:sp>
    </p:spTree>
    <p:custDataLst>
      <p:tags r:id="rId5"/>
    </p:custData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custDataLst>
              <p:tags r:id="rId1"/>
            </p:custDataLst>
          </p:nvPr>
        </p:nvSpPr>
        <p:spPr>
          <a:xfrm>
            <a:off x="7585365" y="1683326"/>
            <a:ext cx="1641762" cy="2589371"/>
          </a:xfrm>
          <a:prstGeom prst="rect">
            <a:avLst/>
          </a:prstGeom>
          <a:noFill/>
        </p:spPr>
        <p:txBody>
          <a:bodyPr wrap="square">
            <a:noAutofit/>
          </a:bodyPr>
          <a:lstStyle/>
          <a:p>
            <a:pPr eaLnBrk="1" hangingPunct="1">
              <a:spcBef>
                <a:spcPts val="0"/>
              </a:spcBef>
              <a:spcAft>
                <a:spcPts val="0"/>
              </a:spcAft>
              <a:defRPr/>
            </a:pPr>
            <a:r>
              <a:rPr lang="en-US" altLang="zh-CN" sz="19900" kern="0" spc="400" smtClean="0">
                <a:solidFill>
                  <a:schemeClr val="accent1"/>
                </a:solidFill>
                <a:latin typeface="+mn-lt"/>
                <a:ea typeface="+mn-ea"/>
              </a:rPr>
              <a:t>1</a:t>
            </a:r>
            <a:endParaRPr lang="en-US" altLang="zh-CN" sz="19900" kern="0" spc="400" smtClean="0">
              <a:solidFill>
                <a:schemeClr val="accent1"/>
              </a:solidFill>
              <a:latin typeface="+mn-lt"/>
              <a:ea typeface="+mn-ea"/>
            </a:endParaRPr>
          </a:p>
        </p:txBody>
      </p:sp>
      <p:sp>
        <p:nvSpPr>
          <p:cNvPr id="3" name="标题 2"/>
          <p:cNvSpPr>
            <a:spLocks noGrp="1"/>
          </p:cNvSpPr>
          <p:nvPr>
            <p:ph type="title"/>
            <p:custDataLst>
              <p:tags r:id="rId2"/>
            </p:custDataLst>
          </p:nvPr>
        </p:nvSpPr>
        <p:spPr/>
        <p:txBody>
          <a:bodyPr>
            <a:normAutofit/>
          </a:bodyPr>
          <a:lstStyle/>
          <a:p>
            <a:r>
              <a:rPr lang="zh-CN" altLang="en-US" dirty="0"/>
              <a:t>LOREM IPSUM DOLOR</a:t>
            </a:r>
            <a:endParaRPr lang="zh-CN" altLang="en-US" dirty="0"/>
          </a:p>
        </p:txBody>
      </p:sp>
    </p:spTree>
    <p:custDataLst>
      <p:tags r:id="rId3"/>
    </p:custData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椭圆 57"/>
          <p:cNvSpPr/>
          <p:nvPr>
            <p:custDataLst>
              <p:tags r:id="rId1"/>
            </p:custDataLst>
          </p:nvPr>
        </p:nvSpPr>
        <p:spPr>
          <a:xfrm>
            <a:off x="5108167" y="2364786"/>
            <a:ext cx="1977958" cy="197566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anchor="ctr">
            <a:normAutofit/>
          </a:bodyPr>
          <a:lstStyle/>
          <a:p>
            <a:pPr algn="ctr" eaLnBrk="1" hangingPunct="1">
              <a:spcBef>
                <a:spcPts val="0"/>
              </a:spcBef>
              <a:spcAft>
                <a:spcPts val="0"/>
              </a:spcAft>
              <a:defRPr/>
            </a:pPr>
            <a:endParaRPr lang="zh-CN" altLang="en-US">
              <a:solidFill>
                <a:srgbClr val="FFFFFF"/>
              </a:solidFill>
            </a:endParaRPr>
          </a:p>
        </p:txBody>
      </p:sp>
      <p:sp>
        <p:nvSpPr>
          <p:cNvPr id="59" name="椭圆 58"/>
          <p:cNvSpPr/>
          <p:nvPr>
            <p:custDataLst>
              <p:tags r:id="rId2"/>
            </p:custDataLst>
          </p:nvPr>
        </p:nvSpPr>
        <p:spPr>
          <a:xfrm>
            <a:off x="5314682" y="2571302"/>
            <a:ext cx="1562634" cy="1562633"/>
          </a:xfrm>
          <a:prstGeom prst="ellipse">
            <a:avLst/>
          </a:prstGeom>
          <a:solidFill>
            <a:schemeClr val="accent4"/>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anchor="ctr">
            <a:normAutofit/>
          </a:bodyPr>
          <a:lstStyle/>
          <a:p>
            <a:pPr algn="ctr" eaLnBrk="1" hangingPunct="1">
              <a:spcBef>
                <a:spcPts val="0"/>
              </a:spcBef>
              <a:spcAft>
                <a:spcPts val="0"/>
              </a:spcAft>
              <a:defRPr/>
            </a:pPr>
            <a:r>
              <a:rPr lang="en-US" altLang="zh-CN" dirty="0"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18" name="文本框 17"/>
          <p:cNvSpPr txBox="1"/>
          <p:nvPr>
            <p:custDataLst>
              <p:tags r:id="rId3"/>
            </p:custDataLst>
          </p:nvPr>
        </p:nvSpPr>
        <p:spPr>
          <a:xfrm>
            <a:off x="4074118" y="4568335"/>
            <a:ext cx="4043764" cy="1416829"/>
          </a:xfrm>
          <a:prstGeom prst="rect">
            <a:avLst/>
          </a:prstGeom>
          <a:noFill/>
        </p:spPr>
        <p:txBody>
          <a:bodyPr wrap="square">
            <a:normAutofit/>
          </a:bodyPr>
          <a:lstStyle/>
          <a:p>
            <a:pPr algn="ctr" eaLnBrk="1" hangingPunct="1">
              <a:lnSpc>
                <a:spcPct val="130000"/>
              </a:lnSpc>
              <a:spcBef>
                <a:spcPts val="0"/>
              </a:spcBef>
              <a:spcAft>
                <a:spcPts val="0"/>
              </a:spcAft>
              <a:defRPr/>
            </a:pPr>
            <a:r>
              <a:rPr lang="en-US" altLang="zh-CN" dirty="0" smtClean="0">
                <a:latin typeface="+mn-lt"/>
                <a:ea typeface="+mn-ea"/>
              </a:rPr>
              <a:t>Lorem ipsum dolor sit </a:t>
            </a:r>
            <a:r>
              <a:rPr lang="en-US" altLang="zh-CN" dirty="0" err="1" smtClean="0">
                <a:latin typeface="+mn-lt"/>
                <a:ea typeface="+mn-ea"/>
              </a:rPr>
              <a:t>amet</a:t>
            </a:r>
            <a:r>
              <a:rPr lang="en-US" altLang="zh-CN" dirty="0" smtClean="0">
                <a:latin typeface="+mn-lt"/>
                <a:ea typeface="+mn-ea"/>
              </a:rPr>
              <a:t>, </a:t>
            </a:r>
            <a:r>
              <a:rPr lang="en-US" altLang="zh-CN" dirty="0" err="1" smtClean="0">
                <a:latin typeface="+mn-lt"/>
                <a:ea typeface="+mn-ea"/>
              </a:rPr>
              <a:t>consectetur</a:t>
            </a:r>
            <a:r>
              <a:rPr lang="en-US" altLang="zh-CN" dirty="0" smtClean="0">
                <a:latin typeface="+mn-lt"/>
                <a:ea typeface="+mn-ea"/>
              </a:rPr>
              <a:t> </a:t>
            </a:r>
            <a:r>
              <a:rPr lang="en-US" altLang="zh-CN" dirty="0" err="1" smtClean="0">
                <a:latin typeface="+mn-lt"/>
                <a:ea typeface="+mn-ea"/>
              </a:rPr>
              <a:t>adipisicing</a:t>
            </a:r>
            <a:r>
              <a:rPr lang="en-US" altLang="zh-CN" dirty="0" smtClean="0">
                <a:latin typeface="+mn-lt"/>
                <a:ea typeface="+mn-ea"/>
              </a:rPr>
              <a:t> </a:t>
            </a:r>
            <a:r>
              <a:rPr lang="en-US" altLang="zh-CN" dirty="0" err="1" smtClean="0">
                <a:latin typeface="+mn-lt"/>
                <a:ea typeface="+mn-ea"/>
              </a:rPr>
              <a:t>elit</a:t>
            </a:r>
            <a:r>
              <a:rPr lang="en-US" altLang="zh-CN" dirty="0" smtClean="0">
                <a:latin typeface="+mn-lt"/>
                <a:ea typeface="+mn-ea"/>
              </a:rPr>
              <a:t>.</a:t>
            </a:r>
            <a:endParaRPr lang="en-US" altLang="zh-CN" dirty="0">
              <a:latin typeface="+mn-lt"/>
              <a:ea typeface="+mn-ea"/>
            </a:endParaRPr>
          </a:p>
        </p:txBody>
      </p:sp>
      <p:sp>
        <p:nvSpPr>
          <p:cNvPr id="2" name="文本框 1"/>
          <p:cNvSpPr txBox="1"/>
          <p:nvPr>
            <p:custDataLst>
              <p:tags r:id="rId4"/>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5"/>
    </p:custData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任意多边形 65"/>
          <p:cNvSpPr/>
          <p:nvPr>
            <p:custDataLst>
              <p:tags r:id="rId1"/>
            </p:custDataLst>
          </p:nvPr>
        </p:nvSpPr>
        <p:spPr>
          <a:xfrm>
            <a:off x="3844981" y="2219312"/>
            <a:ext cx="2287730" cy="1975664"/>
          </a:xfrm>
          <a:custGeom>
            <a:avLst/>
            <a:gdLst>
              <a:gd name="connsiteX0" fmla="*/ 684000 w 1582987"/>
              <a:gd name="connsiteY0" fmla="*/ 0 h 1368000"/>
              <a:gd name="connsiteX1" fmla="*/ 1354104 w 1582987"/>
              <a:gd name="connsiteY1" fmla="*/ 546150 h 1368000"/>
              <a:gd name="connsiteX2" fmla="*/ 1354650 w 1582987"/>
              <a:gd name="connsiteY2" fmla="*/ 551567 h 1368000"/>
              <a:gd name="connsiteX3" fmla="*/ 1582987 w 1582987"/>
              <a:gd name="connsiteY3" fmla="*/ 684003 h 1368000"/>
              <a:gd name="connsiteX4" fmla="*/ 1354649 w 1582987"/>
              <a:gd name="connsiteY4" fmla="*/ 816438 h 1368000"/>
              <a:gd name="connsiteX5" fmla="*/ 1354104 w 1582987"/>
              <a:gd name="connsiteY5" fmla="*/ 821850 h 1368000"/>
              <a:gd name="connsiteX6" fmla="*/ 684000 w 1582987"/>
              <a:gd name="connsiteY6" fmla="*/ 1368000 h 1368000"/>
              <a:gd name="connsiteX7" fmla="*/ 0 w 1582987"/>
              <a:gd name="connsiteY7" fmla="*/ 684000 h 1368000"/>
              <a:gd name="connsiteX8" fmla="*/ 684000 w 1582987"/>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2987" h="1368000">
                <a:moveTo>
                  <a:pt x="684000" y="0"/>
                </a:moveTo>
                <a:cubicBezTo>
                  <a:pt x="1014543" y="0"/>
                  <a:pt x="1290323" y="234463"/>
                  <a:pt x="1354104" y="546150"/>
                </a:cubicBezTo>
                <a:lnTo>
                  <a:pt x="1354650" y="551567"/>
                </a:lnTo>
                <a:lnTo>
                  <a:pt x="1582987" y="684003"/>
                </a:lnTo>
                <a:lnTo>
                  <a:pt x="1354649" y="81643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5" name="椭圆 54"/>
          <p:cNvSpPr/>
          <p:nvPr>
            <p:custDataLst>
              <p:tags r:id="rId2"/>
            </p:custDataLst>
          </p:nvPr>
        </p:nvSpPr>
        <p:spPr>
          <a:xfrm>
            <a:off x="4051497" y="2425828"/>
            <a:ext cx="1562632" cy="1562633"/>
          </a:xfrm>
          <a:prstGeom prst="ellipse">
            <a:avLst/>
          </a:prstGeom>
          <a:solidFill>
            <a:schemeClr val="accent3"/>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58" name="椭圆 57"/>
          <p:cNvSpPr/>
          <p:nvPr>
            <p:custDataLst>
              <p:tags r:id="rId3"/>
            </p:custDataLst>
          </p:nvPr>
        </p:nvSpPr>
        <p:spPr>
          <a:xfrm>
            <a:off x="6371352" y="2219312"/>
            <a:ext cx="1977958" cy="197566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9" name="椭圆 58"/>
          <p:cNvSpPr/>
          <p:nvPr>
            <p:custDataLst>
              <p:tags r:id="rId4"/>
            </p:custDataLst>
          </p:nvPr>
        </p:nvSpPr>
        <p:spPr>
          <a:xfrm>
            <a:off x="6577867" y="2425828"/>
            <a:ext cx="1562634" cy="1562633"/>
          </a:xfrm>
          <a:prstGeom prst="ellipse">
            <a:avLst/>
          </a:prstGeom>
          <a:solidFill>
            <a:schemeClr val="accent4"/>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17" name="文本框 16"/>
          <p:cNvSpPr txBox="1"/>
          <p:nvPr>
            <p:custDataLst>
              <p:tags r:id="rId5"/>
            </p:custDataLst>
          </p:nvPr>
        </p:nvSpPr>
        <p:spPr>
          <a:xfrm>
            <a:off x="3739430" y="4731916"/>
            <a:ext cx="2186768" cy="1149339"/>
          </a:xfrm>
          <a:prstGeom prst="rect">
            <a:avLst/>
          </a:prstGeom>
          <a:noFill/>
        </p:spPr>
        <p:txBody>
          <a:bodyPr>
            <a:normAutofit/>
          </a:bodyPr>
          <a:lstStyle/>
          <a:p>
            <a:pPr algn="ctr" eaLnBrk="1" hangingPunct="1">
              <a:lnSpc>
                <a:spcPct val="130000"/>
              </a:lnSpc>
              <a:spcBef>
                <a:spcPts val="0"/>
              </a:spcBef>
              <a:spcAft>
                <a:spcPts val="0"/>
              </a:spcAft>
              <a:defRPr/>
            </a:pPr>
            <a:r>
              <a:rPr lang="en-US" altLang="zh-CN" dirty="0" smtClean="0">
                <a:latin typeface="+mn-lt"/>
                <a:ea typeface="+mn-ea"/>
              </a:rPr>
              <a:t>LOREM IPSUM DOLOR</a:t>
            </a:r>
            <a:endParaRPr lang="en-US" altLang="zh-CN" dirty="0">
              <a:latin typeface="+mn-lt"/>
              <a:ea typeface="+mn-ea"/>
            </a:endParaRPr>
          </a:p>
        </p:txBody>
      </p:sp>
      <p:sp>
        <p:nvSpPr>
          <p:cNvPr id="18" name="文本框 17"/>
          <p:cNvSpPr txBox="1"/>
          <p:nvPr>
            <p:custDataLst>
              <p:tags r:id="rId6"/>
            </p:custDataLst>
          </p:nvPr>
        </p:nvSpPr>
        <p:spPr>
          <a:xfrm>
            <a:off x="6265801" y="4731916"/>
            <a:ext cx="2186769" cy="1149339"/>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0" name="文本框 9"/>
          <p:cNvSpPr txBox="1"/>
          <p:nvPr>
            <p:custDataLst>
              <p:tags r:id="rId7"/>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8"/>
    </p:custData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任意多边形 64"/>
          <p:cNvSpPr/>
          <p:nvPr>
            <p:custDataLst>
              <p:tags r:id="rId1"/>
            </p:custDataLst>
          </p:nvPr>
        </p:nvSpPr>
        <p:spPr>
          <a:xfrm>
            <a:off x="2734354" y="2243667"/>
            <a:ext cx="2201588" cy="1889898"/>
          </a:xfrm>
          <a:custGeom>
            <a:avLst/>
            <a:gdLst>
              <a:gd name="connsiteX0" fmla="*/ 684000 w 1593175"/>
              <a:gd name="connsiteY0" fmla="*/ 0 h 1368000"/>
              <a:gd name="connsiteX1" fmla="*/ 1354104 w 1593175"/>
              <a:gd name="connsiteY1" fmla="*/ 546150 h 1368000"/>
              <a:gd name="connsiteX2" fmla="*/ 1358043 w 1593175"/>
              <a:gd name="connsiteY2" fmla="*/ 585224 h 1368000"/>
              <a:gd name="connsiteX3" fmla="*/ 1358043 w 1593175"/>
              <a:gd name="connsiteY3" fmla="*/ 547625 h 1368000"/>
              <a:gd name="connsiteX4" fmla="*/ 1593175 w 1593175"/>
              <a:gd name="connsiteY4" fmla="*/ 684002 h 1368000"/>
              <a:gd name="connsiteX5" fmla="*/ 1358043 w 1593175"/>
              <a:gd name="connsiteY5" fmla="*/ 820378 h 1368000"/>
              <a:gd name="connsiteX6" fmla="*/ 1358043 w 1593175"/>
              <a:gd name="connsiteY6" fmla="*/ 782777 h 1368000"/>
              <a:gd name="connsiteX7" fmla="*/ 1354104 w 1593175"/>
              <a:gd name="connsiteY7" fmla="*/ 821850 h 1368000"/>
              <a:gd name="connsiteX8" fmla="*/ 684000 w 1593175"/>
              <a:gd name="connsiteY8" fmla="*/ 1368000 h 1368000"/>
              <a:gd name="connsiteX9" fmla="*/ 0 w 1593175"/>
              <a:gd name="connsiteY9" fmla="*/ 684000 h 1368000"/>
              <a:gd name="connsiteX10" fmla="*/ 684000 w 1593175"/>
              <a:gd name="connsiteY10"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3175" h="1368000">
                <a:moveTo>
                  <a:pt x="684000" y="0"/>
                </a:moveTo>
                <a:cubicBezTo>
                  <a:pt x="1014543" y="0"/>
                  <a:pt x="1290323" y="234463"/>
                  <a:pt x="1354104" y="546150"/>
                </a:cubicBezTo>
                <a:lnTo>
                  <a:pt x="1358043" y="585224"/>
                </a:lnTo>
                <a:lnTo>
                  <a:pt x="1358043" y="547625"/>
                </a:lnTo>
                <a:lnTo>
                  <a:pt x="1593175" y="684002"/>
                </a:lnTo>
                <a:lnTo>
                  <a:pt x="1358043" y="820378"/>
                </a:lnTo>
                <a:lnTo>
                  <a:pt x="1358043" y="782777"/>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42" name="椭圆 41"/>
          <p:cNvSpPr/>
          <p:nvPr>
            <p:custDataLst>
              <p:tags r:id="rId2"/>
            </p:custDataLst>
          </p:nvPr>
        </p:nvSpPr>
        <p:spPr>
          <a:xfrm>
            <a:off x="2931906" y="2441218"/>
            <a:ext cx="1494797" cy="1494797"/>
          </a:xfrm>
          <a:prstGeom prst="ellipse">
            <a:avLst/>
          </a:prstGeom>
          <a:solidFill>
            <a:schemeClr val="accent2"/>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dirty="0"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6" name="任意多边形 65"/>
          <p:cNvSpPr/>
          <p:nvPr>
            <p:custDataLst>
              <p:tags r:id="rId3"/>
            </p:custDataLst>
          </p:nvPr>
        </p:nvSpPr>
        <p:spPr>
          <a:xfrm>
            <a:off x="5151052" y="2243667"/>
            <a:ext cx="2188416" cy="1889898"/>
          </a:xfrm>
          <a:custGeom>
            <a:avLst/>
            <a:gdLst>
              <a:gd name="connsiteX0" fmla="*/ 684000 w 1582987"/>
              <a:gd name="connsiteY0" fmla="*/ 0 h 1368000"/>
              <a:gd name="connsiteX1" fmla="*/ 1354104 w 1582987"/>
              <a:gd name="connsiteY1" fmla="*/ 546150 h 1368000"/>
              <a:gd name="connsiteX2" fmla="*/ 1354650 w 1582987"/>
              <a:gd name="connsiteY2" fmla="*/ 551567 h 1368000"/>
              <a:gd name="connsiteX3" fmla="*/ 1582987 w 1582987"/>
              <a:gd name="connsiteY3" fmla="*/ 684003 h 1368000"/>
              <a:gd name="connsiteX4" fmla="*/ 1354649 w 1582987"/>
              <a:gd name="connsiteY4" fmla="*/ 816438 h 1368000"/>
              <a:gd name="connsiteX5" fmla="*/ 1354104 w 1582987"/>
              <a:gd name="connsiteY5" fmla="*/ 821850 h 1368000"/>
              <a:gd name="connsiteX6" fmla="*/ 684000 w 1582987"/>
              <a:gd name="connsiteY6" fmla="*/ 1368000 h 1368000"/>
              <a:gd name="connsiteX7" fmla="*/ 0 w 1582987"/>
              <a:gd name="connsiteY7" fmla="*/ 684000 h 1368000"/>
              <a:gd name="connsiteX8" fmla="*/ 684000 w 1582987"/>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2987" h="1368000">
                <a:moveTo>
                  <a:pt x="684000" y="0"/>
                </a:moveTo>
                <a:cubicBezTo>
                  <a:pt x="1014543" y="0"/>
                  <a:pt x="1290323" y="234463"/>
                  <a:pt x="1354104" y="546150"/>
                </a:cubicBezTo>
                <a:lnTo>
                  <a:pt x="1354650" y="551567"/>
                </a:lnTo>
                <a:lnTo>
                  <a:pt x="1582987" y="684003"/>
                </a:lnTo>
                <a:lnTo>
                  <a:pt x="1354649" y="81643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5" name="椭圆 54"/>
          <p:cNvSpPr/>
          <p:nvPr>
            <p:custDataLst>
              <p:tags r:id="rId4"/>
            </p:custDataLst>
          </p:nvPr>
        </p:nvSpPr>
        <p:spPr>
          <a:xfrm>
            <a:off x="5348602" y="2441218"/>
            <a:ext cx="1494796" cy="1494797"/>
          </a:xfrm>
          <a:prstGeom prst="ellipse">
            <a:avLst/>
          </a:prstGeom>
          <a:solidFill>
            <a:schemeClr val="accent3"/>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58" name="椭圆 57"/>
          <p:cNvSpPr/>
          <p:nvPr>
            <p:custDataLst>
              <p:tags r:id="rId5"/>
            </p:custDataLst>
          </p:nvPr>
        </p:nvSpPr>
        <p:spPr>
          <a:xfrm>
            <a:off x="7567750" y="2243667"/>
            <a:ext cx="1892091" cy="1889898"/>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9" name="椭圆 58"/>
          <p:cNvSpPr/>
          <p:nvPr>
            <p:custDataLst>
              <p:tags r:id="rId6"/>
            </p:custDataLst>
          </p:nvPr>
        </p:nvSpPr>
        <p:spPr>
          <a:xfrm>
            <a:off x="7765300" y="2441218"/>
            <a:ext cx="1494797" cy="1494797"/>
          </a:xfrm>
          <a:prstGeom prst="ellipse">
            <a:avLst/>
          </a:prstGeom>
          <a:solidFill>
            <a:schemeClr val="accent4"/>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16" name="文本框 15"/>
          <p:cNvSpPr txBox="1"/>
          <p:nvPr>
            <p:custDataLst>
              <p:tags r:id="rId7"/>
            </p:custDataLst>
          </p:nvPr>
        </p:nvSpPr>
        <p:spPr>
          <a:xfrm>
            <a:off x="2633384" y="4647196"/>
            <a:ext cx="2091838" cy="1275622"/>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7" name="文本框 16"/>
          <p:cNvSpPr txBox="1"/>
          <p:nvPr>
            <p:custDataLst>
              <p:tags r:id="rId8"/>
            </p:custDataLst>
          </p:nvPr>
        </p:nvSpPr>
        <p:spPr>
          <a:xfrm>
            <a:off x="5050084" y="4647196"/>
            <a:ext cx="2091837" cy="1275622"/>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8" name="文本框 17"/>
          <p:cNvSpPr txBox="1"/>
          <p:nvPr>
            <p:custDataLst>
              <p:tags r:id="rId9"/>
            </p:custDataLst>
          </p:nvPr>
        </p:nvSpPr>
        <p:spPr>
          <a:xfrm>
            <a:off x="7466779" y="4647196"/>
            <a:ext cx="2091838" cy="1275622"/>
          </a:xfrm>
          <a:prstGeom prst="rect">
            <a:avLst/>
          </a:prstGeom>
          <a:noFill/>
        </p:spPr>
        <p:txBody>
          <a:bodyPr>
            <a:normAutofit/>
          </a:bodyPr>
          <a:lstStyle/>
          <a:p>
            <a:pPr algn="ctr" eaLnBrk="1" hangingPunct="1">
              <a:lnSpc>
                <a:spcPct val="130000"/>
              </a:lnSpc>
              <a:spcBef>
                <a:spcPts val="0"/>
              </a:spcBef>
              <a:spcAft>
                <a:spcPts val="0"/>
              </a:spcAft>
              <a:defRPr/>
            </a:pPr>
            <a:r>
              <a:rPr lang="en-US" altLang="zh-CN" dirty="0" smtClean="0">
                <a:latin typeface="+mn-lt"/>
                <a:ea typeface="+mn-ea"/>
              </a:rPr>
              <a:t>LOREM IPSUM DOLOR</a:t>
            </a:r>
            <a:endParaRPr lang="en-US" altLang="zh-CN" dirty="0">
              <a:latin typeface="+mn-lt"/>
              <a:ea typeface="+mn-ea"/>
            </a:endParaRPr>
          </a:p>
        </p:txBody>
      </p:sp>
      <p:sp>
        <p:nvSpPr>
          <p:cNvPr id="13" name="文本框 12"/>
          <p:cNvSpPr txBox="1"/>
          <p:nvPr>
            <p:custDataLst>
              <p:tags r:id="rId10"/>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
        <p:nvSpPr>
          <p:cNvPr id="2" name="任意多边形 1"/>
          <p:cNvSpPr/>
          <p:nvPr>
            <p:custDataLst>
              <p:tags r:id="rId11"/>
            </p:custDataLst>
          </p:nvPr>
        </p:nvSpPr>
        <p:spPr>
          <a:xfrm>
            <a:off x="2733719" y="2244302"/>
            <a:ext cx="2201588" cy="1889898"/>
          </a:xfrm>
          <a:custGeom>
            <a:avLst/>
            <a:gdLst>
              <a:gd name="connsiteX0" fmla="*/ 684000 w 1593175"/>
              <a:gd name="connsiteY0" fmla="*/ 0 h 1368000"/>
              <a:gd name="connsiteX1" fmla="*/ 1354104 w 1593175"/>
              <a:gd name="connsiteY1" fmla="*/ 546150 h 1368000"/>
              <a:gd name="connsiteX2" fmla="*/ 1358043 w 1593175"/>
              <a:gd name="connsiteY2" fmla="*/ 585224 h 1368000"/>
              <a:gd name="connsiteX3" fmla="*/ 1358043 w 1593175"/>
              <a:gd name="connsiteY3" fmla="*/ 547625 h 1368000"/>
              <a:gd name="connsiteX4" fmla="*/ 1593175 w 1593175"/>
              <a:gd name="connsiteY4" fmla="*/ 684002 h 1368000"/>
              <a:gd name="connsiteX5" fmla="*/ 1358043 w 1593175"/>
              <a:gd name="connsiteY5" fmla="*/ 820378 h 1368000"/>
              <a:gd name="connsiteX6" fmla="*/ 1358043 w 1593175"/>
              <a:gd name="connsiteY6" fmla="*/ 782777 h 1368000"/>
              <a:gd name="connsiteX7" fmla="*/ 1354104 w 1593175"/>
              <a:gd name="connsiteY7" fmla="*/ 821850 h 1368000"/>
              <a:gd name="connsiteX8" fmla="*/ 684000 w 1593175"/>
              <a:gd name="connsiteY8" fmla="*/ 1368000 h 1368000"/>
              <a:gd name="connsiteX9" fmla="*/ 0 w 1593175"/>
              <a:gd name="connsiteY9" fmla="*/ 684000 h 1368000"/>
              <a:gd name="connsiteX10" fmla="*/ 684000 w 1593175"/>
              <a:gd name="connsiteY10"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3175" h="1368000">
                <a:moveTo>
                  <a:pt x="684000" y="0"/>
                </a:moveTo>
                <a:cubicBezTo>
                  <a:pt x="1014543" y="0"/>
                  <a:pt x="1290323" y="234463"/>
                  <a:pt x="1354104" y="546150"/>
                </a:cubicBezTo>
                <a:lnTo>
                  <a:pt x="1358043" y="585224"/>
                </a:lnTo>
                <a:lnTo>
                  <a:pt x="1358043" y="547625"/>
                </a:lnTo>
                <a:lnTo>
                  <a:pt x="1593175" y="684002"/>
                </a:lnTo>
                <a:lnTo>
                  <a:pt x="1358043" y="820378"/>
                </a:lnTo>
                <a:lnTo>
                  <a:pt x="1358043" y="782777"/>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p>
            <a:pPr algn="ctr" eaLnBrk="1" hangingPunct="1">
              <a:spcBef>
                <a:spcPts val="0"/>
              </a:spcBef>
              <a:spcAft>
                <a:spcPts val="0"/>
              </a:spcAft>
              <a:defRPr/>
            </a:pPr>
            <a:endParaRPr lang="zh-CN" altLang="en-US">
              <a:solidFill>
                <a:srgbClr val="FFFFFF"/>
              </a:solidFill>
            </a:endParaRPr>
          </a:p>
        </p:txBody>
      </p:sp>
      <p:sp>
        <p:nvSpPr>
          <p:cNvPr id="3" name="椭圆 2"/>
          <p:cNvSpPr/>
          <p:nvPr>
            <p:custDataLst>
              <p:tags r:id="rId12"/>
            </p:custDataLst>
          </p:nvPr>
        </p:nvSpPr>
        <p:spPr>
          <a:xfrm>
            <a:off x="2931271" y="2441853"/>
            <a:ext cx="1494797" cy="1494797"/>
          </a:xfrm>
          <a:prstGeom prst="ellipse">
            <a:avLst/>
          </a:prstGeom>
          <a:solidFill>
            <a:schemeClr val="accent2"/>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p>
            <a:pPr algn="ctr" eaLnBrk="1" hangingPunct="1">
              <a:spcBef>
                <a:spcPts val="0"/>
              </a:spcBef>
              <a:spcAft>
                <a:spcPts val="0"/>
              </a:spcAft>
              <a:defRPr/>
            </a:pPr>
            <a:r>
              <a:rPr lang="en-US" altLang="zh-CN" dirty="0"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4" name="任意多边形 3"/>
          <p:cNvSpPr/>
          <p:nvPr>
            <p:custDataLst>
              <p:tags r:id="rId13"/>
            </p:custDataLst>
          </p:nvPr>
        </p:nvSpPr>
        <p:spPr>
          <a:xfrm>
            <a:off x="5150417" y="2244302"/>
            <a:ext cx="2188416" cy="1889898"/>
          </a:xfrm>
          <a:custGeom>
            <a:avLst/>
            <a:gdLst>
              <a:gd name="connsiteX0" fmla="*/ 684000 w 1582987"/>
              <a:gd name="connsiteY0" fmla="*/ 0 h 1368000"/>
              <a:gd name="connsiteX1" fmla="*/ 1354104 w 1582987"/>
              <a:gd name="connsiteY1" fmla="*/ 546150 h 1368000"/>
              <a:gd name="connsiteX2" fmla="*/ 1354650 w 1582987"/>
              <a:gd name="connsiteY2" fmla="*/ 551567 h 1368000"/>
              <a:gd name="connsiteX3" fmla="*/ 1582987 w 1582987"/>
              <a:gd name="connsiteY3" fmla="*/ 684003 h 1368000"/>
              <a:gd name="connsiteX4" fmla="*/ 1354649 w 1582987"/>
              <a:gd name="connsiteY4" fmla="*/ 816438 h 1368000"/>
              <a:gd name="connsiteX5" fmla="*/ 1354104 w 1582987"/>
              <a:gd name="connsiteY5" fmla="*/ 821850 h 1368000"/>
              <a:gd name="connsiteX6" fmla="*/ 684000 w 1582987"/>
              <a:gd name="connsiteY6" fmla="*/ 1368000 h 1368000"/>
              <a:gd name="connsiteX7" fmla="*/ 0 w 1582987"/>
              <a:gd name="connsiteY7" fmla="*/ 684000 h 1368000"/>
              <a:gd name="connsiteX8" fmla="*/ 684000 w 1582987"/>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2987" h="1368000">
                <a:moveTo>
                  <a:pt x="684000" y="0"/>
                </a:moveTo>
                <a:cubicBezTo>
                  <a:pt x="1014543" y="0"/>
                  <a:pt x="1290323" y="234463"/>
                  <a:pt x="1354104" y="546150"/>
                </a:cubicBezTo>
                <a:lnTo>
                  <a:pt x="1354650" y="551567"/>
                </a:lnTo>
                <a:lnTo>
                  <a:pt x="1582987" y="684003"/>
                </a:lnTo>
                <a:lnTo>
                  <a:pt x="1354649" y="81643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p>
            <a:pPr algn="ctr" eaLnBrk="1" hangingPunct="1">
              <a:spcBef>
                <a:spcPts val="0"/>
              </a:spcBef>
              <a:spcAft>
                <a:spcPts val="0"/>
              </a:spcAft>
              <a:defRPr/>
            </a:pPr>
            <a:endParaRPr lang="zh-CN" altLang="en-US">
              <a:solidFill>
                <a:srgbClr val="FFFFFF"/>
              </a:solidFill>
            </a:endParaRPr>
          </a:p>
        </p:txBody>
      </p:sp>
      <p:sp>
        <p:nvSpPr>
          <p:cNvPr id="5" name="椭圆 4"/>
          <p:cNvSpPr/>
          <p:nvPr>
            <p:custDataLst>
              <p:tags r:id="rId14"/>
            </p:custDataLst>
          </p:nvPr>
        </p:nvSpPr>
        <p:spPr>
          <a:xfrm>
            <a:off x="5347967" y="2441853"/>
            <a:ext cx="1494796" cy="1494797"/>
          </a:xfrm>
          <a:prstGeom prst="ellipse">
            <a:avLst/>
          </a:prstGeom>
          <a:solidFill>
            <a:schemeClr val="accent3"/>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 name="椭圆 5"/>
          <p:cNvSpPr/>
          <p:nvPr>
            <p:custDataLst>
              <p:tags r:id="rId15"/>
            </p:custDataLst>
          </p:nvPr>
        </p:nvSpPr>
        <p:spPr>
          <a:xfrm>
            <a:off x="7567115" y="2244302"/>
            <a:ext cx="1892091" cy="1889898"/>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p>
            <a:pPr algn="ctr" eaLnBrk="1" hangingPunct="1">
              <a:spcBef>
                <a:spcPts val="0"/>
              </a:spcBef>
              <a:spcAft>
                <a:spcPts val="0"/>
              </a:spcAft>
              <a:defRPr/>
            </a:pPr>
            <a:endParaRPr lang="zh-CN" altLang="en-US">
              <a:solidFill>
                <a:srgbClr val="FFFFFF"/>
              </a:solidFill>
            </a:endParaRPr>
          </a:p>
        </p:txBody>
      </p:sp>
      <p:sp>
        <p:nvSpPr>
          <p:cNvPr id="7" name="椭圆 6"/>
          <p:cNvSpPr/>
          <p:nvPr>
            <p:custDataLst>
              <p:tags r:id="rId16"/>
            </p:custDataLst>
          </p:nvPr>
        </p:nvSpPr>
        <p:spPr>
          <a:xfrm>
            <a:off x="7764665" y="2441853"/>
            <a:ext cx="1494797" cy="1494797"/>
          </a:xfrm>
          <a:prstGeom prst="ellipse">
            <a:avLst/>
          </a:prstGeom>
          <a:solidFill>
            <a:schemeClr val="accent4"/>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Tree>
    <p:custDataLst>
      <p:tags r:id="rId17"/>
    </p:custData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任意多边形 63"/>
          <p:cNvSpPr/>
          <p:nvPr>
            <p:custDataLst>
              <p:tags r:id="rId1"/>
            </p:custDataLst>
          </p:nvPr>
        </p:nvSpPr>
        <p:spPr>
          <a:xfrm>
            <a:off x="2789238" y="2524412"/>
            <a:ext cx="1585913" cy="1366838"/>
          </a:xfrm>
          <a:custGeom>
            <a:avLst/>
            <a:gdLst>
              <a:gd name="connsiteX0" fmla="*/ 684000 w 1585945"/>
              <a:gd name="connsiteY0" fmla="*/ 0 h 1368000"/>
              <a:gd name="connsiteX1" fmla="*/ 1354104 w 1585945"/>
              <a:gd name="connsiteY1" fmla="*/ 546150 h 1368000"/>
              <a:gd name="connsiteX2" fmla="*/ 1354466 w 1585945"/>
              <a:gd name="connsiteY2" fmla="*/ 549742 h 1368000"/>
              <a:gd name="connsiteX3" fmla="*/ 1585945 w 1585945"/>
              <a:gd name="connsiteY3" fmla="*/ 684001 h 1368000"/>
              <a:gd name="connsiteX4" fmla="*/ 1354466 w 1585945"/>
              <a:gd name="connsiteY4" fmla="*/ 818258 h 1368000"/>
              <a:gd name="connsiteX5" fmla="*/ 1354104 w 1585945"/>
              <a:gd name="connsiteY5" fmla="*/ 821850 h 1368000"/>
              <a:gd name="connsiteX6" fmla="*/ 684000 w 1585945"/>
              <a:gd name="connsiteY6" fmla="*/ 1368000 h 1368000"/>
              <a:gd name="connsiteX7" fmla="*/ 0 w 1585945"/>
              <a:gd name="connsiteY7" fmla="*/ 684000 h 1368000"/>
              <a:gd name="connsiteX8" fmla="*/ 684000 w 1585945"/>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5945" h="1368000">
                <a:moveTo>
                  <a:pt x="684000" y="0"/>
                </a:moveTo>
                <a:cubicBezTo>
                  <a:pt x="1014543" y="0"/>
                  <a:pt x="1290323" y="234463"/>
                  <a:pt x="1354104" y="546150"/>
                </a:cubicBezTo>
                <a:lnTo>
                  <a:pt x="1354466" y="549742"/>
                </a:lnTo>
                <a:lnTo>
                  <a:pt x="1585945" y="684001"/>
                </a:lnTo>
                <a:lnTo>
                  <a:pt x="1354466" y="81825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21" name="椭圆 20"/>
          <p:cNvSpPr/>
          <p:nvPr>
            <p:custDataLst>
              <p:tags r:id="rId2"/>
            </p:custDataLst>
          </p:nvPr>
        </p:nvSpPr>
        <p:spPr>
          <a:xfrm>
            <a:off x="2933700" y="2667287"/>
            <a:ext cx="1079500" cy="1081088"/>
          </a:xfrm>
          <a:prstGeom prst="ellipse">
            <a:avLst/>
          </a:prstGeom>
          <a:solidFill>
            <a:schemeClr val="accent1"/>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5" name="任意多边形 64"/>
          <p:cNvSpPr/>
          <p:nvPr>
            <p:custDataLst>
              <p:tags r:id="rId3"/>
            </p:custDataLst>
          </p:nvPr>
        </p:nvSpPr>
        <p:spPr>
          <a:xfrm>
            <a:off x="4538663" y="2524412"/>
            <a:ext cx="1592263" cy="1366838"/>
          </a:xfrm>
          <a:custGeom>
            <a:avLst/>
            <a:gdLst>
              <a:gd name="connsiteX0" fmla="*/ 684000 w 1593175"/>
              <a:gd name="connsiteY0" fmla="*/ 0 h 1368000"/>
              <a:gd name="connsiteX1" fmla="*/ 1354104 w 1593175"/>
              <a:gd name="connsiteY1" fmla="*/ 546150 h 1368000"/>
              <a:gd name="connsiteX2" fmla="*/ 1358043 w 1593175"/>
              <a:gd name="connsiteY2" fmla="*/ 585224 h 1368000"/>
              <a:gd name="connsiteX3" fmla="*/ 1358043 w 1593175"/>
              <a:gd name="connsiteY3" fmla="*/ 547625 h 1368000"/>
              <a:gd name="connsiteX4" fmla="*/ 1593175 w 1593175"/>
              <a:gd name="connsiteY4" fmla="*/ 684002 h 1368000"/>
              <a:gd name="connsiteX5" fmla="*/ 1358043 w 1593175"/>
              <a:gd name="connsiteY5" fmla="*/ 820378 h 1368000"/>
              <a:gd name="connsiteX6" fmla="*/ 1358043 w 1593175"/>
              <a:gd name="connsiteY6" fmla="*/ 782777 h 1368000"/>
              <a:gd name="connsiteX7" fmla="*/ 1354104 w 1593175"/>
              <a:gd name="connsiteY7" fmla="*/ 821850 h 1368000"/>
              <a:gd name="connsiteX8" fmla="*/ 684000 w 1593175"/>
              <a:gd name="connsiteY8" fmla="*/ 1368000 h 1368000"/>
              <a:gd name="connsiteX9" fmla="*/ 0 w 1593175"/>
              <a:gd name="connsiteY9" fmla="*/ 684000 h 1368000"/>
              <a:gd name="connsiteX10" fmla="*/ 684000 w 1593175"/>
              <a:gd name="connsiteY10"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3175" h="1368000">
                <a:moveTo>
                  <a:pt x="684000" y="0"/>
                </a:moveTo>
                <a:cubicBezTo>
                  <a:pt x="1014543" y="0"/>
                  <a:pt x="1290323" y="234463"/>
                  <a:pt x="1354104" y="546150"/>
                </a:cubicBezTo>
                <a:lnTo>
                  <a:pt x="1358043" y="585224"/>
                </a:lnTo>
                <a:lnTo>
                  <a:pt x="1358043" y="547625"/>
                </a:lnTo>
                <a:lnTo>
                  <a:pt x="1593175" y="684002"/>
                </a:lnTo>
                <a:lnTo>
                  <a:pt x="1358043" y="820378"/>
                </a:lnTo>
                <a:lnTo>
                  <a:pt x="1358043" y="782777"/>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42" name="椭圆 41"/>
          <p:cNvSpPr/>
          <p:nvPr>
            <p:custDataLst>
              <p:tags r:id="rId4"/>
            </p:custDataLst>
          </p:nvPr>
        </p:nvSpPr>
        <p:spPr>
          <a:xfrm>
            <a:off x="4681537" y="2667287"/>
            <a:ext cx="1081088" cy="1081088"/>
          </a:xfrm>
          <a:prstGeom prst="ellipse">
            <a:avLst/>
          </a:prstGeom>
          <a:solidFill>
            <a:schemeClr val="accent2"/>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6" name="任意多边形 65"/>
          <p:cNvSpPr/>
          <p:nvPr>
            <p:custDataLst>
              <p:tags r:id="rId5"/>
            </p:custDataLst>
          </p:nvPr>
        </p:nvSpPr>
        <p:spPr>
          <a:xfrm>
            <a:off x="6286501" y="2524412"/>
            <a:ext cx="1582737" cy="1366838"/>
          </a:xfrm>
          <a:custGeom>
            <a:avLst/>
            <a:gdLst>
              <a:gd name="connsiteX0" fmla="*/ 684000 w 1582987"/>
              <a:gd name="connsiteY0" fmla="*/ 0 h 1368000"/>
              <a:gd name="connsiteX1" fmla="*/ 1354104 w 1582987"/>
              <a:gd name="connsiteY1" fmla="*/ 546150 h 1368000"/>
              <a:gd name="connsiteX2" fmla="*/ 1354650 w 1582987"/>
              <a:gd name="connsiteY2" fmla="*/ 551567 h 1368000"/>
              <a:gd name="connsiteX3" fmla="*/ 1582987 w 1582987"/>
              <a:gd name="connsiteY3" fmla="*/ 684003 h 1368000"/>
              <a:gd name="connsiteX4" fmla="*/ 1354649 w 1582987"/>
              <a:gd name="connsiteY4" fmla="*/ 816438 h 1368000"/>
              <a:gd name="connsiteX5" fmla="*/ 1354104 w 1582987"/>
              <a:gd name="connsiteY5" fmla="*/ 821850 h 1368000"/>
              <a:gd name="connsiteX6" fmla="*/ 684000 w 1582987"/>
              <a:gd name="connsiteY6" fmla="*/ 1368000 h 1368000"/>
              <a:gd name="connsiteX7" fmla="*/ 0 w 1582987"/>
              <a:gd name="connsiteY7" fmla="*/ 684000 h 1368000"/>
              <a:gd name="connsiteX8" fmla="*/ 684000 w 1582987"/>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2987" h="1368000">
                <a:moveTo>
                  <a:pt x="684000" y="0"/>
                </a:moveTo>
                <a:cubicBezTo>
                  <a:pt x="1014543" y="0"/>
                  <a:pt x="1290323" y="234463"/>
                  <a:pt x="1354104" y="546150"/>
                </a:cubicBezTo>
                <a:lnTo>
                  <a:pt x="1354650" y="551567"/>
                </a:lnTo>
                <a:lnTo>
                  <a:pt x="1582987" y="684003"/>
                </a:lnTo>
                <a:lnTo>
                  <a:pt x="1354649" y="81643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5" name="椭圆 54"/>
          <p:cNvSpPr/>
          <p:nvPr>
            <p:custDataLst>
              <p:tags r:id="rId6"/>
            </p:custDataLst>
          </p:nvPr>
        </p:nvSpPr>
        <p:spPr>
          <a:xfrm>
            <a:off x="6429376" y="2667287"/>
            <a:ext cx="1081087" cy="1081088"/>
          </a:xfrm>
          <a:prstGeom prst="ellipse">
            <a:avLst/>
          </a:prstGeom>
          <a:solidFill>
            <a:schemeClr val="accent3"/>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58" name="椭圆 57"/>
          <p:cNvSpPr/>
          <p:nvPr>
            <p:custDataLst>
              <p:tags r:id="rId7"/>
            </p:custDataLst>
          </p:nvPr>
        </p:nvSpPr>
        <p:spPr>
          <a:xfrm>
            <a:off x="8034338" y="2524412"/>
            <a:ext cx="1368425" cy="1366838"/>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9" name="椭圆 58"/>
          <p:cNvSpPr/>
          <p:nvPr>
            <p:custDataLst>
              <p:tags r:id="rId8"/>
            </p:custDataLst>
          </p:nvPr>
        </p:nvSpPr>
        <p:spPr>
          <a:xfrm>
            <a:off x="8177212" y="2667287"/>
            <a:ext cx="1081088" cy="1081088"/>
          </a:xfrm>
          <a:prstGeom prst="ellipse">
            <a:avLst/>
          </a:prstGeom>
          <a:solidFill>
            <a:schemeClr val="accent4"/>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15" name="文本框 14"/>
          <p:cNvSpPr txBox="1"/>
          <p:nvPr>
            <p:custDataLst>
              <p:tags r:id="rId9"/>
            </p:custDataLst>
          </p:nvPr>
        </p:nvSpPr>
        <p:spPr>
          <a:xfrm>
            <a:off x="2717800" y="4262725"/>
            <a:ext cx="1511300"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6" name="文本框 15"/>
          <p:cNvSpPr txBox="1"/>
          <p:nvPr>
            <p:custDataLst>
              <p:tags r:id="rId10"/>
            </p:custDataLst>
          </p:nvPr>
        </p:nvSpPr>
        <p:spPr>
          <a:xfrm>
            <a:off x="4465637" y="4262725"/>
            <a:ext cx="1512888"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7" name="文本框 16"/>
          <p:cNvSpPr txBox="1"/>
          <p:nvPr>
            <p:custDataLst>
              <p:tags r:id="rId11"/>
            </p:custDataLst>
          </p:nvPr>
        </p:nvSpPr>
        <p:spPr>
          <a:xfrm>
            <a:off x="6213476" y="4262725"/>
            <a:ext cx="1512887"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8" name="文本框 17"/>
          <p:cNvSpPr txBox="1"/>
          <p:nvPr>
            <p:custDataLst>
              <p:tags r:id="rId12"/>
            </p:custDataLst>
          </p:nvPr>
        </p:nvSpPr>
        <p:spPr>
          <a:xfrm>
            <a:off x="7961312" y="4262725"/>
            <a:ext cx="1512888"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20" name="文本框 19"/>
          <p:cNvSpPr txBox="1"/>
          <p:nvPr>
            <p:custDataLst>
              <p:tags r:id="rId13"/>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14"/>
    </p:custData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任意多边形 63"/>
          <p:cNvSpPr/>
          <p:nvPr>
            <p:custDataLst>
              <p:tags r:id="rId1"/>
            </p:custDataLst>
          </p:nvPr>
        </p:nvSpPr>
        <p:spPr>
          <a:xfrm>
            <a:off x="1774693" y="2711450"/>
            <a:ext cx="1585913" cy="1366838"/>
          </a:xfrm>
          <a:custGeom>
            <a:avLst/>
            <a:gdLst>
              <a:gd name="connsiteX0" fmla="*/ 684000 w 1585945"/>
              <a:gd name="connsiteY0" fmla="*/ 0 h 1368000"/>
              <a:gd name="connsiteX1" fmla="*/ 1354104 w 1585945"/>
              <a:gd name="connsiteY1" fmla="*/ 546150 h 1368000"/>
              <a:gd name="connsiteX2" fmla="*/ 1354466 w 1585945"/>
              <a:gd name="connsiteY2" fmla="*/ 549742 h 1368000"/>
              <a:gd name="connsiteX3" fmla="*/ 1585945 w 1585945"/>
              <a:gd name="connsiteY3" fmla="*/ 684001 h 1368000"/>
              <a:gd name="connsiteX4" fmla="*/ 1354466 w 1585945"/>
              <a:gd name="connsiteY4" fmla="*/ 818258 h 1368000"/>
              <a:gd name="connsiteX5" fmla="*/ 1354104 w 1585945"/>
              <a:gd name="connsiteY5" fmla="*/ 821850 h 1368000"/>
              <a:gd name="connsiteX6" fmla="*/ 684000 w 1585945"/>
              <a:gd name="connsiteY6" fmla="*/ 1368000 h 1368000"/>
              <a:gd name="connsiteX7" fmla="*/ 0 w 1585945"/>
              <a:gd name="connsiteY7" fmla="*/ 684000 h 1368000"/>
              <a:gd name="connsiteX8" fmla="*/ 684000 w 1585945"/>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5945" h="1368000">
                <a:moveTo>
                  <a:pt x="684000" y="0"/>
                </a:moveTo>
                <a:cubicBezTo>
                  <a:pt x="1014543" y="0"/>
                  <a:pt x="1290323" y="234463"/>
                  <a:pt x="1354104" y="546150"/>
                </a:cubicBezTo>
                <a:lnTo>
                  <a:pt x="1354466" y="549742"/>
                </a:lnTo>
                <a:lnTo>
                  <a:pt x="1585945" y="684001"/>
                </a:lnTo>
                <a:lnTo>
                  <a:pt x="1354466" y="81825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21" name="椭圆 20"/>
          <p:cNvSpPr/>
          <p:nvPr>
            <p:custDataLst>
              <p:tags r:id="rId2"/>
            </p:custDataLst>
          </p:nvPr>
        </p:nvSpPr>
        <p:spPr>
          <a:xfrm>
            <a:off x="1919155" y="2854325"/>
            <a:ext cx="1079500" cy="1081088"/>
          </a:xfrm>
          <a:prstGeom prst="ellipse">
            <a:avLst/>
          </a:prstGeom>
          <a:solidFill>
            <a:schemeClr val="accent1"/>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5" name="任意多边形 64"/>
          <p:cNvSpPr/>
          <p:nvPr>
            <p:custDataLst>
              <p:tags r:id="rId3"/>
            </p:custDataLst>
          </p:nvPr>
        </p:nvSpPr>
        <p:spPr>
          <a:xfrm>
            <a:off x="3572802" y="2711450"/>
            <a:ext cx="1592263" cy="1366838"/>
          </a:xfrm>
          <a:custGeom>
            <a:avLst/>
            <a:gdLst>
              <a:gd name="connsiteX0" fmla="*/ 684000 w 1593175"/>
              <a:gd name="connsiteY0" fmla="*/ 0 h 1368000"/>
              <a:gd name="connsiteX1" fmla="*/ 1354104 w 1593175"/>
              <a:gd name="connsiteY1" fmla="*/ 546150 h 1368000"/>
              <a:gd name="connsiteX2" fmla="*/ 1358043 w 1593175"/>
              <a:gd name="connsiteY2" fmla="*/ 585224 h 1368000"/>
              <a:gd name="connsiteX3" fmla="*/ 1358043 w 1593175"/>
              <a:gd name="connsiteY3" fmla="*/ 547625 h 1368000"/>
              <a:gd name="connsiteX4" fmla="*/ 1593175 w 1593175"/>
              <a:gd name="connsiteY4" fmla="*/ 684002 h 1368000"/>
              <a:gd name="connsiteX5" fmla="*/ 1358043 w 1593175"/>
              <a:gd name="connsiteY5" fmla="*/ 820378 h 1368000"/>
              <a:gd name="connsiteX6" fmla="*/ 1358043 w 1593175"/>
              <a:gd name="connsiteY6" fmla="*/ 782777 h 1368000"/>
              <a:gd name="connsiteX7" fmla="*/ 1354104 w 1593175"/>
              <a:gd name="connsiteY7" fmla="*/ 821850 h 1368000"/>
              <a:gd name="connsiteX8" fmla="*/ 684000 w 1593175"/>
              <a:gd name="connsiteY8" fmla="*/ 1368000 h 1368000"/>
              <a:gd name="connsiteX9" fmla="*/ 0 w 1593175"/>
              <a:gd name="connsiteY9" fmla="*/ 684000 h 1368000"/>
              <a:gd name="connsiteX10" fmla="*/ 684000 w 1593175"/>
              <a:gd name="connsiteY10"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3175" h="1368000">
                <a:moveTo>
                  <a:pt x="684000" y="0"/>
                </a:moveTo>
                <a:cubicBezTo>
                  <a:pt x="1014543" y="0"/>
                  <a:pt x="1290323" y="234463"/>
                  <a:pt x="1354104" y="546150"/>
                </a:cubicBezTo>
                <a:lnTo>
                  <a:pt x="1358043" y="585224"/>
                </a:lnTo>
                <a:lnTo>
                  <a:pt x="1358043" y="547625"/>
                </a:lnTo>
                <a:lnTo>
                  <a:pt x="1593175" y="684002"/>
                </a:lnTo>
                <a:lnTo>
                  <a:pt x="1358043" y="820378"/>
                </a:lnTo>
                <a:lnTo>
                  <a:pt x="1358043" y="782777"/>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42" name="椭圆 41"/>
          <p:cNvSpPr/>
          <p:nvPr>
            <p:custDataLst>
              <p:tags r:id="rId4"/>
            </p:custDataLst>
          </p:nvPr>
        </p:nvSpPr>
        <p:spPr>
          <a:xfrm>
            <a:off x="3715676" y="2854325"/>
            <a:ext cx="1081088" cy="1081088"/>
          </a:xfrm>
          <a:prstGeom prst="ellipse">
            <a:avLst/>
          </a:prstGeom>
          <a:solidFill>
            <a:schemeClr val="accent2"/>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6" name="任意多边形 65"/>
          <p:cNvSpPr/>
          <p:nvPr>
            <p:custDataLst>
              <p:tags r:id="rId5"/>
            </p:custDataLst>
          </p:nvPr>
        </p:nvSpPr>
        <p:spPr>
          <a:xfrm>
            <a:off x="5377261" y="2711450"/>
            <a:ext cx="1582737" cy="1366838"/>
          </a:xfrm>
          <a:custGeom>
            <a:avLst/>
            <a:gdLst>
              <a:gd name="connsiteX0" fmla="*/ 684000 w 1582987"/>
              <a:gd name="connsiteY0" fmla="*/ 0 h 1368000"/>
              <a:gd name="connsiteX1" fmla="*/ 1354104 w 1582987"/>
              <a:gd name="connsiteY1" fmla="*/ 546150 h 1368000"/>
              <a:gd name="connsiteX2" fmla="*/ 1354650 w 1582987"/>
              <a:gd name="connsiteY2" fmla="*/ 551567 h 1368000"/>
              <a:gd name="connsiteX3" fmla="*/ 1582987 w 1582987"/>
              <a:gd name="connsiteY3" fmla="*/ 684003 h 1368000"/>
              <a:gd name="connsiteX4" fmla="*/ 1354649 w 1582987"/>
              <a:gd name="connsiteY4" fmla="*/ 816438 h 1368000"/>
              <a:gd name="connsiteX5" fmla="*/ 1354104 w 1582987"/>
              <a:gd name="connsiteY5" fmla="*/ 821850 h 1368000"/>
              <a:gd name="connsiteX6" fmla="*/ 684000 w 1582987"/>
              <a:gd name="connsiteY6" fmla="*/ 1368000 h 1368000"/>
              <a:gd name="connsiteX7" fmla="*/ 0 w 1582987"/>
              <a:gd name="connsiteY7" fmla="*/ 684000 h 1368000"/>
              <a:gd name="connsiteX8" fmla="*/ 684000 w 1582987"/>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2987" h="1368000">
                <a:moveTo>
                  <a:pt x="684000" y="0"/>
                </a:moveTo>
                <a:cubicBezTo>
                  <a:pt x="1014543" y="0"/>
                  <a:pt x="1290323" y="234463"/>
                  <a:pt x="1354104" y="546150"/>
                </a:cubicBezTo>
                <a:lnTo>
                  <a:pt x="1354650" y="551567"/>
                </a:lnTo>
                <a:lnTo>
                  <a:pt x="1582987" y="684003"/>
                </a:lnTo>
                <a:lnTo>
                  <a:pt x="1354649" y="81643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5" name="椭圆 54"/>
          <p:cNvSpPr/>
          <p:nvPr>
            <p:custDataLst>
              <p:tags r:id="rId6"/>
            </p:custDataLst>
          </p:nvPr>
        </p:nvSpPr>
        <p:spPr>
          <a:xfrm>
            <a:off x="5520136" y="2854325"/>
            <a:ext cx="1081087" cy="1081088"/>
          </a:xfrm>
          <a:prstGeom prst="ellipse">
            <a:avLst/>
          </a:prstGeom>
          <a:solidFill>
            <a:schemeClr val="accent3"/>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58" name="椭圆 57"/>
          <p:cNvSpPr/>
          <p:nvPr>
            <p:custDataLst>
              <p:tags r:id="rId7"/>
            </p:custDataLst>
          </p:nvPr>
        </p:nvSpPr>
        <p:spPr>
          <a:xfrm>
            <a:off x="8976653" y="2711450"/>
            <a:ext cx="1368425" cy="1366838"/>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9" name="椭圆 58"/>
          <p:cNvSpPr/>
          <p:nvPr>
            <p:custDataLst>
              <p:tags r:id="rId8"/>
            </p:custDataLst>
          </p:nvPr>
        </p:nvSpPr>
        <p:spPr>
          <a:xfrm>
            <a:off x="9119527" y="2854325"/>
            <a:ext cx="1081088" cy="1081088"/>
          </a:xfrm>
          <a:prstGeom prst="ellipse">
            <a:avLst/>
          </a:prstGeom>
          <a:solidFill>
            <a:schemeClr val="accent4"/>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15" name="文本框 14"/>
          <p:cNvSpPr txBox="1"/>
          <p:nvPr>
            <p:custDataLst>
              <p:tags r:id="rId9"/>
            </p:custDataLst>
          </p:nvPr>
        </p:nvSpPr>
        <p:spPr>
          <a:xfrm>
            <a:off x="1811998" y="4449763"/>
            <a:ext cx="1511300"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6" name="文本框 15"/>
          <p:cNvSpPr txBox="1"/>
          <p:nvPr>
            <p:custDataLst>
              <p:tags r:id="rId10"/>
            </p:custDataLst>
          </p:nvPr>
        </p:nvSpPr>
        <p:spPr>
          <a:xfrm>
            <a:off x="3583913" y="4449763"/>
            <a:ext cx="1512888"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7" name="文本框 16"/>
          <p:cNvSpPr txBox="1"/>
          <p:nvPr>
            <p:custDataLst>
              <p:tags r:id="rId11"/>
            </p:custDataLst>
          </p:nvPr>
        </p:nvSpPr>
        <p:spPr>
          <a:xfrm>
            <a:off x="5357417" y="4449763"/>
            <a:ext cx="1512887"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8" name="文本框 17"/>
          <p:cNvSpPr txBox="1"/>
          <p:nvPr>
            <p:custDataLst>
              <p:tags r:id="rId12"/>
            </p:custDataLst>
          </p:nvPr>
        </p:nvSpPr>
        <p:spPr>
          <a:xfrm>
            <a:off x="8904420" y="4449763"/>
            <a:ext cx="1512888"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9" name="任意多边形 18"/>
          <p:cNvSpPr/>
          <p:nvPr>
            <p:custDataLst>
              <p:tags r:id="rId13"/>
            </p:custDataLst>
          </p:nvPr>
        </p:nvSpPr>
        <p:spPr>
          <a:xfrm>
            <a:off x="7172194" y="2711450"/>
            <a:ext cx="1592263" cy="1366838"/>
          </a:xfrm>
          <a:custGeom>
            <a:avLst/>
            <a:gdLst>
              <a:gd name="connsiteX0" fmla="*/ 684000 w 1593175"/>
              <a:gd name="connsiteY0" fmla="*/ 0 h 1368000"/>
              <a:gd name="connsiteX1" fmla="*/ 1354104 w 1593175"/>
              <a:gd name="connsiteY1" fmla="*/ 546150 h 1368000"/>
              <a:gd name="connsiteX2" fmla="*/ 1358043 w 1593175"/>
              <a:gd name="connsiteY2" fmla="*/ 585224 h 1368000"/>
              <a:gd name="connsiteX3" fmla="*/ 1358043 w 1593175"/>
              <a:gd name="connsiteY3" fmla="*/ 547625 h 1368000"/>
              <a:gd name="connsiteX4" fmla="*/ 1593175 w 1593175"/>
              <a:gd name="connsiteY4" fmla="*/ 684002 h 1368000"/>
              <a:gd name="connsiteX5" fmla="*/ 1358043 w 1593175"/>
              <a:gd name="connsiteY5" fmla="*/ 820378 h 1368000"/>
              <a:gd name="connsiteX6" fmla="*/ 1358043 w 1593175"/>
              <a:gd name="connsiteY6" fmla="*/ 782777 h 1368000"/>
              <a:gd name="connsiteX7" fmla="*/ 1354104 w 1593175"/>
              <a:gd name="connsiteY7" fmla="*/ 821850 h 1368000"/>
              <a:gd name="connsiteX8" fmla="*/ 684000 w 1593175"/>
              <a:gd name="connsiteY8" fmla="*/ 1368000 h 1368000"/>
              <a:gd name="connsiteX9" fmla="*/ 0 w 1593175"/>
              <a:gd name="connsiteY9" fmla="*/ 684000 h 1368000"/>
              <a:gd name="connsiteX10" fmla="*/ 684000 w 1593175"/>
              <a:gd name="connsiteY10"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3175" h="1368000">
                <a:moveTo>
                  <a:pt x="684000" y="0"/>
                </a:moveTo>
                <a:cubicBezTo>
                  <a:pt x="1014543" y="0"/>
                  <a:pt x="1290323" y="234463"/>
                  <a:pt x="1354104" y="546150"/>
                </a:cubicBezTo>
                <a:lnTo>
                  <a:pt x="1358043" y="585224"/>
                </a:lnTo>
                <a:lnTo>
                  <a:pt x="1358043" y="547625"/>
                </a:lnTo>
                <a:lnTo>
                  <a:pt x="1593175" y="684002"/>
                </a:lnTo>
                <a:lnTo>
                  <a:pt x="1358043" y="820378"/>
                </a:lnTo>
                <a:lnTo>
                  <a:pt x="1358043" y="782777"/>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20" name="椭圆 19"/>
          <p:cNvSpPr/>
          <p:nvPr>
            <p:custDataLst>
              <p:tags r:id="rId14"/>
            </p:custDataLst>
          </p:nvPr>
        </p:nvSpPr>
        <p:spPr>
          <a:xfrm>
            <a:off x="7315068" y="2854325"/>
            <a:ext cx="1081088" cy="1081088"/>
          </a:xfrm>
          <a:prstGeom prst="ellipse">
            <a:avLst/>
          </a:prstGeom>
          <a:solidFill>
            <a:schemeClr val="accent2"/>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22" name="文本框 21"/>
          <p:cNvSpPr txBox="1"/>
          <p:nvPr>
            <p:custDataLst>
              <p:tags r:id="rId15"/>
            </p:custDataLst>
          </p:nvPr>
        </p:nvSpPr>
        <p:spPr>
          <a:xfrm>
            <a:off x="7130918" y="4449763"/>
            <a:ext cx="1512888" cy="1562400"/>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24" name="文本框 23"/>
          <p:cNvSpPr txBox="1"/>
          <p:nvPr>
            <p:custDataLst>
              <p:tags r:id="rId16"/>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17"/>
    </p:custData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custDataLst>
              <p:tags r:id="rId1"/>
            </p:custDataLst>
          </p:nvPr>
        </p:nvGrpSpPr>
        <p:grpSpPr>
          <a:xfrm>
            <a:off x="2327122" y="1481373"/>
            <a:ext cx="7537756" cy="1287419"/>
            <a:chOff x="803122" y="860049"/>
            <a:chExt cx="7537756" cy="1287419"/>
          </a:xfrm>
        </p:grpSpPr>
        <p:cxnSp>
          <p:nvCxnSpPr>
            <p:cNvPr id="37" name="直接连接符 36"/>
            <p:cNvCxnSpPr/>
            <p:nvPr>
              <p:custDataLst>
                <p:tags r:id="rId2"/>
              </p:custDataLst>
            </p:nvPr>
          </p:nvCxnSpPr>
          <p:spPr>
            <a:xfrm>
              <a:off x="1182316" y="1876382"/>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custDataLst>
                <p:tags r:id="rId3"/>
              </p:custDataLst>
            </p:nvPr>
          </p:nvCxnSpPr>
          <p:spPr>
            <a:xfrm>
              <a:off x="1605647" y="1422393"/>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75" name="MH_Others_3"/>
            <p:cNvPicPr>
              <a:picLocks noChangeAspect="1" noChangeArrowheads="1"/>
            </p:cNvPicPr>
            <p:nvPr>
              <p:custDataLst>
                <p:tags r:id="rId4"/>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1080021"/>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76" name="MH_Number_1"/>
            <p:cNvSpPr txBox="1"/>
            <p:nvPr>
              <p:custDataLst>
                <p:tags r:id="rId6"/>
              </p:custDataLst>
            </p:nvPr>
          </p:nvSpPr>
          <p:spPr>
            <a:xfrm rot="18848767">
              <a:off x="852531" y="1325814"/>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01</a:t>
              </a:r>
              <a:endParaRPr lang="zh-CN" altLang="en-US" sz="2800" b="1" dirty="0">
                <a:solidFill>
                  <a:schemeClr val="accent2"/>
                </a:solidFill>
                <a:latin typeface="+mn-lt"/>
                <a:ea typeface="+mn-ea"/>
              </a:endParaRPr>
            </a:p>
          </p:txBody>
        </p:sp>
        <p:sp>
          <p:nvSpPr>
            <p:cNvPr id="38" name="文本框 37"/>
            <p:cNvSpPr txBox="1"/>
            <p:nvPr>
              <p:custDataLst>
                <p:tags r:id="rId7"/>
              </p:custDataLst>
            </p:nvPr>
          </p:nvSpPr>
          <p:spPr>
            <a:xfrm>
              <a:off x="1422593" y="1430860"/>
              <a:ext cx="6596547" cy="452432"/>
            </a:xfrm>
            <a:prstGeom prst="rect">
              <a:avLst/>
            </a:prstGeom>
            <a:noFill/>
          </p:spPr>
          <p:txBody>
            <a:bodyPr wrap="square" lIns="270000" rtlCol="0">
              <a:normAutofit/>
            </a:bodyPr>
            <a:lstStyle/>
            <a:p>
              <a:pPr>
                <a:lnSpc>
                  <a:spcPct val="130000"/>
                </a:lnSpc>
              </a:pPr>
              <a:r>
                <a:rPr lang="en-US" altLang="zh-CN" dirty="0" smtClean="0">
                  <a:latin typeface="+mn-lt"/>
                  <a:ea typeface="+mn-ea"/>
                </a:rPr>
                <a:t>What is G11N</a:t>
              </a:r>
              <a:endParaRPr lang="en-US" altLang="zh-CN" dirty="0" smtClean="0">
                <a:latin typeface="+mn-lt"/>
                <a:ea typeface="+mn-ea"/>
              </a:endParaRPr>
            </a:p>
          </p:txBody>
        </p:sp>
      </p:grpSp>
      <p:grpSp>
        <p:nvGrpSpPr>
          <p:cNvPr id="4" name="组合 3"/>
          <p:cNvGrpSpPr/>
          <p:nvPr>
            <p:custDataLst>
              <p:tags r:id="rId8"/>
            </p:custDataLst>
          </p:nvPr>
        </p:nvGrpSpPr>
        <p:grpSpPr>
          <a:xfrm>
            <a:off x="2327122" y="2380386"/>
            <a:ext cx="7537756" cy="1287419"/>
            <a:chOff x="803122" y="1850649"/>
            <a:chExt cx="7537756" cy="1287419"/>
          </a:xfrm>
        </p:grpSpPr>
        <p:cxnSp>
          <p:nvCxnSpPr>
            <p:cNvPr id="44" name="直接连接符 43"/>
            <p:cNvCxnSpPr/>
            <p:nvPr>
              <p:custDataLst>
                <p:tags r:id="rId9"/>
              </p:custDataLst>
            </p:nvPr>
          </p:nvCxnSpPr>
          <p:spPr>
            <a:xfrm>
              <a:off x="1182316" y="2866982"/>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custDataLst>
                <p:tags r:id="rId10"/>
              </p:custDataLst>
            </p:nvPr>
          </p:nvCxnSpPr>
          <p:spPr>
            <a:xfrm>
              <a:off x="1605647" y="2412993"/>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47" name="MH_Others_3"/>
            <p:cNvPicPr>
              <a:picLocks noChangeAspect="1" noChangeArrowheads="1"/>
            </p:cNvPicPr>
            <p:nvPr>
              <p:custDataLst>
                <p:tags r:id="rId11"/>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2070621"/>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48" name="MH_Number_1"/>
            <p:cNvSpPr txBox="1"/>
            <p:nvPr>
              <p:custDataLst>
                <p:tags r:id="rId12"/>
              </p:custDataLst>
            </p:nvPr>
          </p:nvSpPr>
          <p:spPr>
            <a:xfrm rot="18848767">
              <a:off x="852531" y="2316414"/>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02</a:t>
              </a:r>
              <a:endParaRPr lang="zh-CN" altLang="en-US" sz="2800" b="1" dirty="0">
                <a:solidFill>
                  <a:schemeClr val="accent2"/>
                </a:solidFill>
                <a:latin typeface="+mn-lt"/>
                <a:ea typeface="+mn-ea"/>
              </a:endParaRPr>
            </a:p>
          </p:txBody>
        </p:sp>
        <p:sp>
          <p:nvSpPr>
            <p:cNvPr id="49" name="文本框 48"/>
            <p:cNvSpPr txBox="1"/>
            <p:nvPr>
              <p:custDataLst>
                <p:tags r:id="rId13"/>
              </p:custDataLst>
            </p:nvPr>
          </p:nvSpPr>
          <p:spPr>
            <a:xfrm>
              <a:off x="1422593" y="2421460"/>
              <a:ext cx="6596547" cy="452432"/>
            </a:xfrm>
            <a:prstGeom prst="rect">
              <a:avLst/>
            </a:prstGeom>
            <a:noFill/>
          </p:spPr>
          <p:txBody>
            <a:bodyPr wrap="square" lIns="270000" rtlCol="0">
              <a:normAutofit/>
            </a:bodyPr>
            <a:lstStyle/>
            <a:p>
              <a:pPr>
                <a:lnSpc>
                  <a:spcPct val="130000"/>
                </a:lnSpc>
              </a:pPr>
              <a:r>
                <a:rPr lang="en-US" altLang="zh-CN" dirty="0" smtClean="0">
                  <a:latin typeface="+mn-lt"/>
                  <a:ea typeface="+mn-ea"/>
                </a:rPr>
                <a:t>Encoding</a:t>
              </a:r>
              <a:endParaRPr lang="en-US" altLang="zh-CN" dirty="0" smtClean="0">
                <a:latin typeface="+mn-lt"/>
                <a:ea typeface="+mn-ea"/>
              </a:endParaRPr>
            </a:p>
          </p:txBody>
        </p:sp>
      </p:grpSp>
      <p:grpSp>
        <p:nvGrpSpPr>
          <p:cNvPr id="5" name="组合 4"/>
          <p:cNvGrpSpPr/>
          <p:nvPr>
            <p:custDataLst>
              <p:tags r:id="rId14"/>
            </p:custDataLst>
          </p:nvPr>
        </p:nvGrpSpPr>
        <p:grpSpPr>
          <a:xfrm>
            <a:off x="2327122" y="3279399"/>
            <a:ext cx="7537756" cy="1287419"/>
            <a:chOff x="803122" y="2841249"/>
            <a:chExt cx="7537756" cy="1287419"/>
          </a:xfrm>
        </p:grpSpPr>
        <p:cxnSp>
          <p:nvCxnSpPr>
            <p:cNvPr id="51" name="直接连接符 50"/>
            <p:cNvCxnSpPr/>
            <p:nvPr>
              <p:custDataLst>
                <p:tags r:id="rId15"/>
              </p:custDataLst>
            </p:nvPr>
          </p:nvCxnSpPr>
          <p:spPr>
            <a:xfrm>
              <a:off x="1182316" y="3857582"/>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custDataLst>
                <p:tags r:id="rId16"/>
              </p:custDataLst>
            </p:nvPr>
          </p:nvCxnSpPr>
          <p:spPr>
            <a:xfrm>
              <a:off x="1605647" y="3403593"/>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54" name="MH_Others_3"/>
            <p:cNvPicPr>
              <a:picLocks noChangeAspect="1" noChangeArrowheads="1"/>
            </p:cNvPicPr>
            <p:nvPr>
              <p:custDataLst>
                <p:tags r:id="rId17"/>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3061221"/>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55" name="MH_Number_1"/>
            <p:cNvSpPr txBox="1"/>
            <p:nvPr>
              <p:custDataLst>
                <p:tags r:id="rId18"/>
              </p:custDataLst>
            </p:nvPr>
          </p:nvSpPr>
          <p:spPr>
            <a:xfrm rot="18848767">
              <a:off x="852531" y="3307014"/>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03</a:t>
              </a:r>
              <a:endParaRPr lang="zh-CN" altLang="en-US" sz="2800" b="1" dirty="0">
                <a:solidFill>
                  <a:schemeClr val="accent2"/>
                </a:solidFill>
                <a:latin typeface="+mn-lt"/>
                <a:ea typeface="+mn-ea"/>
              </a:endParaRPr>
            </a:p>
          </p:txBody>
        </p:sp>
        <p:sp>
          <p:nvSpPr>
            <p:cNvPr id="56" name="文本框 55"/>
            <p:cNvSpPr txBox="1"/>
            <p:nvPr>
              <p:custDataLst>
                <p:tags r:id="rId19"/>
              </p:custDataLst>
            </p:nvPr>
          </p:nvSpPr>
          <p:spPr>
            <a:xfrm>
              <a:off x="1422593" y="3412060"/>
              <a:ext cx="6596547" cy="452432"/>
            </a:xfrm>
            <a:prstGeom prst="rect">
              <a:avLst/>
            </a:prstGeom>
            <a:noFill/>
          </p:spPr>
          <p:txBody>
            <a:bodyPr wrap="square" lIns="270000" rtlCol="0">
              <a:normAutofit/>
            </a:bodyPr>
            <a:lstStyle/>
            <a:p>
              <a:pPr>
                <a:lnSpc>
                  <a:spcPct val="130000"/>
                </a:lnSpc>
              </a:pPr>
              <a:r>
                <a:rPr lang="en-US" altLang="zh-CN" dirty="0" smtClean="0">
                  <a:latin typeface="+mn-lt"/>
                  <a:ea typeface="+mn-ea"/>
                </a:rPr>
                <a:t>Practice In Java</a:t>
              </a:r>
              <a:endParaRPr lang="en-US" altLang="zh-CN" dirty="0" smtClean="0">
                <a:latin typeface="+mn-lt"/>
                <a:ea typeface="+mn-ea"/>
              </a:endParaRPr>
            </a:p>
          </p:txBody>
        </p:sp>
      </p:grpSp>
      <p:grpSp>
        <p:nvGrpSpPr>
          <p:cNvPr id="6" name="组合 5"/>
          <p:cNvGrpSpPr/>
          <p:nvPr>
            <p:custDataLst>
              <p:tags r:id="rId20"/>
            </p:custDataLst>
          </p:nvPr>
        </p:nvGrpSpPr>
        <p:grpSpPr>
          <a:xfrm>
            <a:off x="2327122" y="4178412"/>
            <a:ext cx="7537756" cy="1287419"/>
            <a:chOff x="803122" y="3831849"/>
            <a:chExt cx="7537756" cy="1287419"/>
          </a:xfrm>
        </p:grpSpPr>
        <p:cxnSp>
          <p:nvCxnSpPr>
            <p:cNvPr id="58" name="直接连接符 57"/>
            <p:cNvCxnSpPr/>
            <p:nvPr>
              <p:custDataLst>
                <p:tags r:id="rId21"/>
              </p:custDataLst>
            </p:nvPr>
          </p:nvCxnSpPr>
          <p:spPr>
            <a:xfrm>
              <a:off x="1182316" y="4848182"/>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custDataLst>
                <p:tags r:id="rId22"/>
              </p:custDataLst>
            </p:nvPr>
          </p:nvCxnSpPr>
          <p:spPr>
            <a:xfrm>
              <a:off x="1605647" y="4394193"/>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61" name="MH_Others_3"/>
            <p:cNvPicPr>
              <a:picLocks noChangeAspect="1" noChangeArrowheads="1"/>
            </p:cNvPicPr>
            <p:nvPr>
              <p:custDataLst>
                <p:tags r:id="rId23"/>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4051821"/>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62" name="MH_Number_1"/>
            <p:cNvSpPr txBox="1"/>
            <p:nvPr>
              <p:custDataLst>
                <p:tags r:id="rId24"/>
              </p:custDataLst>
            </p:nvPr>
          </p:nvSpPr>
          <p:spPr>
            <a:xfrm rot="18848767">
              <a:off x="852531" y="4297614"/>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04</a:t>
              </a:r>
              <a:endParaRPr lang="zh-CN" altLang="en-US" sz="2800" b="1" dirty="0">
                <a:solidFill>
                  <a:schemeClr val="accent2"/>
                </a:solidFill>
                <a:latin typeface="+mn-lt"/>
                <a:ea typeface="+mn-ea"/>
              </a:endParaRPr>
            </a:p>
          </p:txBody>
        </p:sp>
        <p:sp>
          <p:nvSpPr>
            <p:cNvPr id="63" name="文本框 62"/>
            <p:cNvSpPr txBox="1"/>
            <p:nvPr>
              <p:custDataLst>
                <p:tags r:id="rId25"/>
              </p:custDataLst>
            </p:nvPr>
          </p:nvSpPr>
          <p:spPr>
            <a:xfrm>
              <a:off x="1422593" y="4402660"/>
              <a:ext cx="6596547" cy="452432"/>
            </a:xfrm>
            <a:prstGeom prst="rect">
              <a:avLst/>
            </a:prstGeom>
            <a:noFill/>
          </p:spPr>
          <p:txBody>
            <a:bodyPr wrap="square" lIns="270000" rtlCol="0">
              <a:normAutofit/>
            </a:bodyPr>
            <a:lstStyle/>
            <a:p>
              <a:pPr>
                <a:lnSpc>
                  <a:spcPct val="130000"/>
                </a:lnSpc>
              </a:pPr>
              <a:r>
                <a:rPr lang="en-US" altLang="zh-CN" dirty="0" smtClean="0">
                  <a:latin typeface="+mn-lt"/>
                  <a:ea typeface="+mn-ea"/>
                </a:rPr>
                <a:t>Practice In JS</a:t>
              </a:r>
              <a:endParaRPr lang="en-US" altLang="zh-CN" dirty="0" smtClean="0">
                <a:latin typeface="+mn-lt"/>
                <a:ea typeface="+mn-ea"/>
              </a:endParaRPr>
            </a:p>
          </p:txBody>
        </p:sp>
      </p:grpSp>
      <p:grpSp>
        <p:nvGrpSpPr>
          <p:cNvPr id="7" name="组合 6"/>
          <p:cNvGrpSpPr/>
          <p:nvPr>
            <p:custDataLst>
              <p:tags r:id="rId26"/>
            </p:custDataLst>
          </p:nvPr>
        </p:nvGrpSpPr>
        <p:grpSpPr>
          <a:xfrm>
            <a:off x="2327122" y="5077426"/>
            <a:ext cx="7537756" cy="1287419"/>
            <a:chOff x="803122" y="4822449"/>
            <a:chExt cx="7537756" cy="1287419"/>
          </a:xfrm>
        </p:grpSpPr>
        <p:cxnSp>
          <p:nvCxnSpPr>
            <p:cNvPr id="65" name="直接连接符 64"/>
            <p:cNvCxnSpPr/>
            <p:nvPr>
              <p:custDataLst>
                <p:tags r:id="rId27"/>
              </p:custDataLst>
            </p:nvPr>
          </p:nvCxnSpPr>
          <p:spPr>
            <a:xfrm>
              <a:off x="1182316" y="5838782"/>
              <a:ext cx="7158562"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custDataLst>
                <p:tags r:id="rId28"/>
              </p:custDataLst>
            </p:nvPr>
          </p:nvCxnSpPr>
          <p:spPr>
            <a:xfrm>
              <a:off x="1605647" y="5384793"/>
              <a:ext cx="6718297" cy="0"/>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pic>
          <p:nvPicPr>
            <p:cNvPr id="68" name="MH_Others_3"/>
            <p:cNvPicPr>
              <a:picLocks noChangeAspect="1" noChangeArrowheads="1"/>
            </p:cNvPicPr>
            <p:nvPr>
              <p:custDataLst>
                <p:tags r:id="rId29"/>
              </p:custDataLst>
            </p:nvPr>
          </p:nvPicPr>
          <p:blipFill>
            <a:blip r:embed="rId5" cstate="print">
              <a:extLst>
                <a:ext uri="{28A0092B-C50C-407E-A947-70E740481C1C}">
                  <a14:useLocalDpi xmlns:a14="http://schemas.microsoft.com/office/drawing/2010/main" val="0"/>
                </a:ext>
              </a:extLst>
            </a:blip>
            <a:srcRect/>
            <a:stretch>
              <a:fillRect/>
            </a:stretch>
          </p:blipFill>
          <p:spPr bwMode="auto">
            <a:xfrm rot="18820608">
              <a:off x="583150" y="5042421"/>
              <a:ext cx="1287419" cy="847476"/>
            </a:xfrm>
            <a:prstGeom prst="rect">
              <a:avLst/>
            </a:prstGeom>
            <a:noFill/>
            <a:extLst>
              <a:ext uri="{909E8E84-426E-40DD-AFC4-6F175D3DCCD1}">
                <a14:hiddenFill xmlns:a14="http://schemas.microsoft.com/office/drawing/2010/main">
                  <a:solidFill>
                    <a:srgbClr val="FFFFFF"/>
                  </a:solidFill>
                </a14:hiddenFill>
              </a:ext>
            </a:extLst>
          </p:spPr>
        </p:pic>
        <p:sp>
          <p:nvSpPr>
            <p:cNvPr id="69" name="MH_Number_1"/>
            <p:cNvSpPr txBox="1"/>
            <p:nvPr>
              <p:custDataLst>
                <p:tags r:id="rId30"/>
              </p:custDataLst>
            </p:nvPr>
          </p:nvSpPr>
          <p:spPr>
            <a:xfrm rot="18848767">
              <a:off x="852531" y="5288214"/>
              <a:ext cx="780296" cy="486810"/>
            </a:xfrm>
            <a:prstGeom prst="rect">
              <a:avLst/>
            </a:prstGeom>
            <a:noFill/>
          </p:spPr>
          <p:txBody>
            <a:bodyPr wrap="square" lIns="0" tIns="0" rIns="0" bIns="0" rtlCol="0" anchor="ctr" anchorCtr="0">
              <a:normAutofit/>
            </a:bodyPr>
            <a:lstStyle/>
            <a:p>
              <a:pPr algn="ctr"/>
              <a:r>
                <a:rPr lang="en-US" altLang="zh-CN" sz="2800" b="1" dirty="0">
                  <a:solidFill>
                    <a:schemeClr val="accent2"/>
                  </a:solidFill>
                  <a:latin typeface="+mn-lt"/>
                  <a:ea typeface="+mn-ea"/>
                </a:rPr>
                <a:t>05</a:t>
              </a:r>
              <a:endParaRPr lang="zh-CN" altLang="en-US" sz="2800" b="1" dirty="0">
                <a:solidFill>
                  <a:schemeClr val="accent2"/>
                </a:solidFill>
                <a:latin typeface="+mn-lt"/>
                <a:ea typeface="+mn-ea"/>
              </a:endParaRPr>
            </a:p>
          </p:txBody>
        </p:sp>
        <p:sp>
          <p:nvSpPr>
            <p:cNvPr id="70" name="文本框 69"/>
            <p:cNvSpPr txBox="1"/>
            <p:nvPr>
              <p:custDataLst>
                <p:tags r:id="rId31"/>
              </p:custDataLst>
            </p:nvPr>
          </p:nvSpPr>
          <p:spPr>
            <a:xfrm>
              <a:off x="1422593" y="5393260"/>
              <a:ext cx="6596547" cy="452432"/>
            </a:xfrm>
            <a:prstGeom prst="rect">
              <a:avLst/>
            </a:prstGeom>
            <a:noFill/>
          </p:spPr>
          <p:txBody>
            <a:bodyPr wrap="square" lIns="270000" rtlCol="0">
              <a:normAutofit/>
            </a:bodyPr>
            <a:lstStyle/>
            <a:p>
              <a:pPr>
                <a:lnSpc>
                  <a:spcPct val="130000"/>
                </a:lnSpc>
              </a:pPr>
              <a:r>
                <a:rPr lang="en-US" altLang="zh-CN" dirty="0" smtClean="0">
                  <a:latin typeface="+mn-lt"/>
                  <a:ea typeface="+mn-ea"/>
                </a:rPr>
                <a:t>PracticeIn Python</a:t>
              </a:r>
              <a:endParaRPr lang="en-US" altLang="zh-CN" dirty="0" smtClean="0">
                <a:latin typeface="+mn-lt"/>
                <a:ea typeface="+mn-ea"/>
              </a:endParaRPr>
            </a:p>
          </p:txBody>
        </p:sp>
      </p:grpSp>
      <p:sp>
        <p:nvSpPr>
          <p:cNvPr id="34" name="MH_Others_1"/>
          <p:cNvSpPr/>
          <p:nvPr>
            <p:custDataLst>
              <p:tags r:id="rId32"/>
            </p:custDataLst>
          </p:nvPr>
        </p:nvSpPr>
        <p:spPr bwMode="auto">
          <a:xfrm flipH="1">
            <a:off x="8949212" y="800034"/>
            <a:ext cx="3242788" cy="689553"/>
          </a:xfrm>
          <a:custGeom>
            <a:avLst/>
            <a:gdLst>
              <a:gd name="connsiteX0" fmla="*/ 2403474 w 2619398"/>
              <a:gd name="connsiteY0" fmla="*/ 0 h 556994"/>
              <a:gd name="connsiteX1" fmla="*/ 0 w 2619398"/>
              <a:gd name="connsiteY1" fmla="*/ 0 h 556994"/>
              <a:gd name="connsiteX2" fmla="*/ 0 w 2619398"/>
              <a:gd name="connsiteY2" fmla="*/ 556994 h 556994"/>
              <a:gd name="connsiteX3" fmla="*/ 2403474 w 2619398"/>
              <a:gd name="connsiteY3" fmla="*/ 556994 h 556994"/>
              <a:gd name="connsiteX4" fmla="*/ 2619398 w 2619398"/>
              <a:gd name="connsiteY4" fmla="*/ 260952 h 556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9398" h="556994">
                <a:moveTo>
                  <a:pt x="2403474" y="0"/>
                </a:moveTo>
                <a:lnTo>
                  <a:pt x="0" y="0"/>
                </a:lnTo>
                <a:lnTo>
                  <a:pt x="0" y="556994"/>
                </a:lnTo>
                <a:lnTo>
                  <a:pt x="2403474" y="556994"/>
                </a:lnTo>
                <a:lnTo>
                  <a:pt x="2619398" y="260952"/>
                </a:lnTo>
                <a:close/>
              </a:path>
            </a:pathLst>
          </a:custGeom>
          <a:solidFill>
            <a:schemeClr val="accent2"/>
          </a:solidFill>
          <a:ln>
            <a:noFill/>
          </a:ln>
        </p:spPr>
        <p:txBody>
          <a:bodyPr vert="horz" wrap="square" lIns="216000" tIns="0" rIns="0" bIns="36000" numCol="1" anchor="ctr" anchorCtr="0" compatLnSpc="1">
            <a:normAutofit/>
          </a:bodyPr>
          <a:lstStyle/>
          <a:p>
            <a:pPr algn="ctr"/>
            <a:r>
              <a:rPr lang="en-US" altLang="zh-CN" sz="3200" spc="300" smtClean="0">
                <a:solidFill>
                  <a:srgbClr val="FFFFFF"/>
                </a:solidFill>
                <a:latin typeface="+mj-lt"/>
                <a:ea typeface="+mj-ea"/>
                <a:cs typeface="+mj-cs"/>
              </a:rPr>
              <a:t>CONTENTS</a:t>
            </a:r>
            <a:endParaRPr lang="en-US" altLang="zh-CN" sz="3200" spc="300" smtClean="0">
              <a:solidFill>
                <a:srgbClr val="FFFFFF"/>
              </a:solidFill>
              <a:latin typeface="+mj-lt"/>
              <a:ea typeface="+mj-ea"/>
              <a:cs typeface="+mj-cs"/>
            </a:endParaRPr>
          </a:p>
        </p:txBody>
      </p:sp>
      <p:sp>
        <p:nvSpPr>
          <p:cNvPr id="35" name="MH_Others_2"/>
          <p:cNvSpPr/>
          <p:nvPr>
            <p:custDataLst>
              <p:tags r:id="rId33"/>
            </p:custDataLst>
          </p:nvPr>
        </p:nvSpPr>
        <p:spPr bwMode="auto">
          <a:xfrm flipH="1">
            <a:off x="8760542" y="800034"/>
            <a:ext cx="377369" cy="689553"/>
          </a:xfrm>
          <a:custGeom>
            <a:avLst/>
            <a:gdLst>
              <a:gd name="connsiteX0" fmla="*/ 88900 w 304824"/>
              <a:gd name="connsiteY0" fmla="*/ 0 h 556994"/>
              <a:gd name="connsiteX1" fmla="*/ 0 w 304824"/>
              <a:gd name="connsiteY1" fmla="*/ 0 h 556994"/>
              <a:gd name="connsiteX2" fmla="*/ 215924 w 304824"/>
              <a:gd name="connsiteY2" fmla="*/ 260952 h 556994"/>
              <a:gd name="connsiteX3" fmla="*/ 0 w 304824"/>
              <a:gd name="connsiteY3" fmla="*/ 556994 h 556994"/>
              <a:gd name="connsiteX4" fmla="*/ 88900 w 304824"/>
              <a:gd name="connsiteY4" fmla="*/ 556994 h 556994"/>
              <a:gd name="connsiteX5" fmla="*/ 304824 w 304824"/>
              <a:gd name="connsiteY5" fmla="*/ 260952 h 556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24" h="556994">
                <a:moveTo>
                  <a:pt x="88900" y="0"/>
                </a:moveTo>
                <a:lnTo>
                  <a:pt x="0" y="0"/>
                </a:lnTo>
                <a:lnTo>
                  <a:pt x="215924" y="260952"/>
                </a:lnTo>
                <a:lnTo>
                  <a:pt x="0" y="556994"/>
                </a:lnTo>
                <a:lnTo>
                  <a:pt x="88900" y="556994"/>
                </a:lnTo>
                <a:lnTo>
                  <a:pt x="304824" y="260952"/>
                </a:lnTo>
                <a:close/>
              </a:path>
            </a:pathLst>
          </a:custGeom>
          <a:solidFill>
            <a:schemeClr val="accent2"/>
          </a:solidFill>
          <a:ln>
            <a:noFill/>
          </a:ln>
        </p:spPr>
        <p:txBody>
          <a:bodyPr vert="horz" wrap="square" lIns="216000" tIns="0" rIns="0" bIns="36000" numCol="1" anchor="ctr" anchorCtr="0" compatLnSpc="1">
            <a:normAutofit/>
          </a:bodyPr>
          <a:lstStyle/>
          <a:p>
            <a:pPr algn="ctr"/>
            <a:endParaRPr lang="zh-CN" altLang="en-US" sz="2800" spc="300">
              <a:solidFill>
                <a:srgbClr val="FFFFFF"/>
              </a:solidFill>
              <a:latin typeface="+mn-lt"/>
              <a:ea typeface="+mn-ea"/>
            </a:endParaRPr>
          </a:p>
        </p:txBody>
      </p:sp>
    </p:spTree>
    <p:custDataLst>
      <p:tags r:id="rId34"/>
    </p:custData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任意多边形 63"/>
          <p:cNvSpPr/>
          <p:nvPr>
            <p:custDataLst>
              <p:tags r:id="rId1"/>
            </p:custDataLst>
          </p:nvPr>
        </p:nvSpPr>
        <p:spPr>
          <a:xfrm>
            <a:off x="1420707" y="2392218"/>
            <a:ext cx="1492053" cy="1285943"/>
          </a:xfrm>
          <a:custGeom>
            <a:avLst/>
            <a:gdLst>
              <a:gd name="connsiteX0" fmla="*/ 684000 w 1585945"/>
              <a:gd name="connsiteY0" fmla="*/ 0 h 1368000"/>
              <a:gd name="connsiteX1" fmla="*/ 1354104 w 1585945"/>
              <a:gd name="connsiteY1" fmla="*/ 546150 h 1368000"/>
              <a:gd name="connsiteX2" fmla="*/ 1354466 w 1585945"/>
              <a:gd name="connsiteY2" fmla="*/ 549742 h 1368000"/>
              <a:gd name="connsiteX3" fmla="*/ 1585945 w 1585945"/>
              <a:gd name="connsiteY3" fmla="*/ 684001 h 1368000"/>
              <a:gd name="connsiteX4" fmla="*/ 1354466 w 1585945"/>
              <a:gd name="connsiteY4" fmla="*/ 818258 h 1368000"/>
              <a:gd name="connsiteX5" fmla="*/ 1354104 w 1585945"/>
              <a:gd name="connsiteY5" fmla="*/ 821850 h 1368000"/>
              <a:gd name="connsiteX6" fmla="*/ 684000 w 1585945"/>
              <a:gd name="connsiteY6" fmla="*/ 1368000 h 1368000"/>
              <a:gd name="connsiteX7" fmla="*/ 0 w 1585945"/>
              <a:gd name="connsiteY7" fmla="*/ 684000 h 1368000"/>
              <a:gd name="connsiteX8" fmla="*/ 684000 w 1585945"/>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5945" h="1368000">
                <a:moveTo>
                  <a:pt x="684000" y="0"/>
                </a:moveTo>
                <a:cubicBezTo>
                  <a:pt x="1014543" y="0"/>
                  <a:pt x="1290323" y="234463"/>
                  <a:pt x="1354104" y="546150"/>
                </a:cubicBezTo>
                <a:lnTo>
                  <a:pt x="1354466" y="549742"/>
                </a:lnTo>
                <a:lnTo>
                  <a:pt x="1585945" y="684001"/>
                </a:lnTo>
                <a:lnTo>
                  <a:pt x="1354466" y="81825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21" name="椭圆 20"/>
          <p:cNvSpPr/>
          <p:nvPr>
            <p:custDataLst>
              <p:tags r:id="rId2"/>
            </p:custDataLst>
          </p:nvPr>
        </p:nvSpPr>
        <p:spPr>
          <a:xfrm>
            <a:off x="1556621" y="2526637"/>
            <a:ext cx="1015612" cy="1017105"/>
          </a:xfrm>
          <a:prstGeom prst="ellipse">
            <a:avLst/>
          </a:prstGeom>
          <a:solidFill>
            <a:schemeClr val="accent1"/>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5" name="任意多边形 64"/>
          <p:cNvSpPr/>
          <p:nvPr>
            <p:custDataLst>
              <p:tags r:id="rId3"/>
            </p:custDataLst>
          </p:nvPr>
        </p:nvSpPr>
        <p:spPr>
          <a:xfrm>
            <a:off x="3010915" y="2392218"/>
            <a:ext cx="1498027" cy="1285943"/>
          </a:xfrm>
          <a:custGeom>
            <a:avLst/>
            <a:gdLst>
              <a:gd name="connsiteX0" fmla="*/ 684000 w 1593175"/>
              <a:gd name="connsiteY0" fmla="*/ 0 h 1368000"/>
              <a:gd name="connsiteX1" fmla="*/ 1354104 w 1593175"/>
              <a:gd name="connsiteY1" fmla="*/ 546150 h 1368000"/>
              <a:gd name="connsiteX2" fmla="*/ 1358043 w 1593175"/>
              <a:gd name="connsiteY2" fmla="*/ 585224 h 1368000"/>
              <a:gd name="connsiteX3" fmla="*/ 1358043 w 1593175"/>
              <a:gd name="connsiteY3" fmla="*/ 547625 h 1368000"/>
              <a:gd name="connsiteX4" fmla="*/ 1593175 w 1593175"/>
              <a:gd name="connsiteY4" fmla="*/ 684002 h 1368000"/>
              <a:gd name="connsiteX5" fmla="*/ 1358043 w 1593175"/>
              <a:gd name="connsiteY5" fmla="*/ 820378 h 1368000"/>
              <a:gd name="connsiteX6" fmla="*/ 1358043 w 1593175"/>
              <a:gd name="connsiteY6" fmla="*/ 782777 h 1368000"/>
              <a:gd name="connsiteX7" fmla="*/ 1354104 w 1593175"/>
              <a:gd name="connsiteY7" fmla="*/ 821850 h 1368000"/>
              <a:gd name="connsiteX8" fmla="*/ 684000 w 1593175"/>
              <a:gd name="connsiteY8" fmla="*/ 1368000 h 1368000"/>
              <a:gd name="connsiteX9" fmla="*/ 0 w 1593175"/>
              <a:gd name="connsiteY9" fmla="*/ 684000 h 1368000"/>
              <a:gd name="connsiteX10" fmla="*/ 684000 w 1593175"/>
              <a:gd name="connsiteY10"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3175" h="1368000">
                <a:moveTo>
                  <a:pt x="684000" y="0"/>
                </a:moveTo>
                <a:cubicBezTo>
                  <a:pt x="1014543" y="0"/>
                  <a:pt x="1290323" y="234463"/>
                  <a:pt x="1354104" y="546150"/>
                </a:cubicBezTo>
                <a:lnTo>
                  <a:pt x="1358043" y="585224"/>
                </a:lnTo>
                <a:lnTo>
                  <a:pt x="1358043" y="547625"/>
                </a:lnTo>
                <a:lnTo>
                  <a:pt x="1593175" y="684002"/>
                </a:lnTo>
                <a:lnTo>
                  <a:pt x="1358043" y="820378"/>
                </a:lnTo>
                <a:lnTo>
                  <a:pt x="1358043" y="782777"/>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42" name="椭圆 41"/>
          <p:cNvSpPr/>
          <p:nvPr>
            <p:custDataLst>
              <p:tags r:id="rId4"/>
            </p:custDataLst>
          </p:nvPr>
        </p:nvSpPr>
        <p:spPr>
          <a:xfrm>
            <a:off x="3145333" y="2526637"/>
            <a:ext cx="1017105" cy="1017105"/>
          </a:xfrm>
          <a:prstGeom prst="ellipse">
            <a:avLst/>
          </a:prstGeom>
          <a:solidFill>
            <a:schemeClr val="accent2"/>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66" name="任意多边形 65"/>
          <p:cNvSpPr/>
          <p:nvPr>
            <p:custDataLst>
              <p:tags r:id="rId5"/>
            </p:custDataLst>
          </p:nvPr>
        </p:nvSpPr>
        <p:spPr>
          <a:xfrm>
            <a:off x="4607095" y="2392218"/>
            <a:ext cx="1489065" cy="1285943"/>
          </a:xfrm>
          <a:custGeom>
            <a:avLst/>
            <a:gdLst>
              <a:gd name="connsiteX0" fmla="*/ 684000 w 1582987"/>
              <a:gd name="connsiteY0" fmla="*/ 0 h 1368000"/>
              <a:gd name="connsiteX1" fmla="*/ 1354104 w 1582987"/>
              <a:gd name="connsiteY1" fmla="*/ 546150 h 1368000"/>
              <a:gd name="connsiteX2" fmla="*/ 1354650 w 1582987"/>
              <a:gd name="connsiteY2" fmla="*/ 551567 h 1368000"/>
              <a:gd name="connsiteX3" fmla="*/ 1582987 w 1582987"/>
              <a:gd name="connsiteY3" fmla="*/ 684003 h 1368000"/>
              <a:gd name="connsiteX4" fmla="*/ 1354649 w 1582987"/>
              <a:gd name="connsiteY4" fmla="*/ 816438 h 1368000"/>
              <a:gd name="connsiteX5" fmla="*/ 1354104 w 1582987"/>
              <a:gd name="connsiteY5" fmla="*/ 821850 h 1368000"/>
              <a:gd name="connsiteX6" fmla="*/ 684000 w 1582987"/>
              <a:gd name="connsiteY6" fmla="*/ 1368000 h 1368000"/>
              <a:gd name="connsiteX7" fmla="*/ 0 w 1582987"/>
              <a:gd name="connsiteY7" fmla="*/ 684000 h 1368000"/>
              <a:gd name="connsiteX8" fmla="*/ 684000 w 1582987"/>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2987" h="1368000">
                <a:moveTo>
                  <a:pt x="684000" y="0"/>
                </a:moveTo>
                <a:cubicBezTo>
                  <a:pt x="1014543" y="0"/>
                  <a:pt x="1290323" y="234463"/>
                  <a:pt x="1354104" y="546150"/>
                </a:cubicBezTo>
                <a:lnTo>
                  <a:pt x="1354650" y="551567"/>
                </a:lnTo>
                <a:lnTo>
                  <a:pt x="1582987" y="684003"/>
                </a:lnTo>
                <a:lnTo>
                  <a:pt x="1354649" y="81643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5" name="椭圆 54"/>
          <p:cNvSpPr/>
          <p:nvPr>
            <p:custDataLst>
              <p:tags r:id="rId6"/>
            </p:custDataLst>
          </p:nvPr>
        </p:nvSpPr>
        <p:spPr>
          <a:xfrm>
            <a:off x="4741514" y="2526637"/>
            <a:ext cx="1017105" cy="1017105"/>
          </a:xfrm>
          <a:prstGeom prst="ellipse">
            <a:avLst/>
          </a:prstGeom>
          <a:solidFill>
            <a:schemeClr val="accent3"/>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58" name="椭圆 57"/>
          <p:cNvSpPr/>
          <p:nvPr>
            <p:custDataLst>
              <p:tags r:id="rId7"/>
            </p:custDataLst>
          </p:nvPr>
        </p:nvSpPr>
        <p:spPr>
          <a:xfrm>
            <a:off x="9380706" y="2392218"/>
            <a:ext cx="1287437" cy="1285943"/>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59" name="椭圆 58"/>
          <p:cNvSpPr/>
          <p:nvPr>
            <p:custDataLst>
              <p:tags r:id="rId8"/>
            </p:custDataLst>
          </p:nvPr>
        </p:nvSpPr>
        <p:spPr>
          <a:xfrm>
            <a:off x="9515124" y="2526637"/>
            <a:ext cx="1017105" cy="1017105"/>
          </a:xfrm>
          <a:prstGeom prst="ellipse">
            <a:avLst/>
          </a:prstGeom>
          <a:solidFill>
            <a:schemeClr val="accent4"/>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15" name="文本框 14"/>
          <p:cNvSpPr txBox="1"/>
          <p:nvPr>
            <p:custDataLst>
              <p:tags r:id="rId9"/>
            </p:custDataLst>
          </p:nvPr>
        </p:nvSpPr>
        <p:spPr>
          <a:xfrm>
            <a:off x="1362384" y="4073576"/>
            <a:ext cx="1608696" cy="1662206"/>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6" name="文本框 15"/>
          <p:cNvSpPr txBox="1"/>
          <p:nvPr>
            <p:custDataLst>
              <p:tags r:id="rId10"/>
            </p:custDataLst>
          </p:nvPr>
        </p:nvSpPr>
        <p:spPr>
          <a:xfrm>
            <a:off x="2932401" y="4073576"/>
            <a:ext cx="1610386" cy="1662206"/>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7" name="文本框 16"/>
          <p:cNvSpPr txBox="1"/>
          <p:nvPr>
            <p:custDataLst>
              <p:tags r:id="rId11"/>
            </p:custDataLst>
          </p:nvPr>
        </p:nvSpPr>
        <p:spPr>
          <a:xfrm>
            <a:off x="6075818" y="4073576"/>
            <a:ext cx="1610385" cy="1662206"/>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8" name="文本框 17"/>
          <p:cNvSpPr txBox="1"/>
          <p:nvPr>
            <p:custDataLst>
              <p:tags r:id="rId12"/>
            </p:custDataLst>
          </p:nvPr>
        </p:nvSpPr>
        <p:spPr>
          <a:xfrm>
            <a:off x="9219230" y="4073576"/>
            <a:ext cx="1610386" cy="1662206"/>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19" name="任意多边形 18"/>
          <p:cNvSpPr/>
          <p:nvPr>
            <p:custDataLst>
              <p:tags r:id="rId13"/>
            </p:custDataLst>
          </p:nvPr>
        </p:nvSpPr>
        <p:spPr>
          <a:xfrm>
            <a:off x="6194316" y="2392218"/>
            <a:ext cx="1498027" cy="1285943"/>
          </a:xfrm>
          <a:custGeom>
            <a:avLst/>
            <a:gdLst>
              <a:gd name="connsiteX0" fmla="*/ 684000 w 1593175"/>
              <a:gd name="connsiteY0" fmla="*/ 0 h 1368000"/>
              <a:gd name="connsiteX1" fmla="*/ 1354104 w 1593175"/>
              <a:gd name="connsiteY1" fmla="*/ 546150 h 1368000"/>
              <a:gd name="connsiteX2" fmla="*/ 1358043 w 1593175"/>
              <a:gd name="connsiteY2" fmla="*/ 585224 h 1368000"/>
              <a:gd name="connsiteX3" fmla="*/ 1358043 w 1593175"/>
              <a:gd name="connsiteY3" fmla="*/ 547625 h 1368000"/>
              <a:gd name="connsiteX4" fmla="*/ 1593175 w 1593175"/>
              <a:gd name="connsiteY4" fmla="*/ 684002 h 1368000"/>
              <a:gd name="connsiteX5" fmla="*/ 1358043 w 1593175"/>
              <a:gd name="connsiteY5" fmla="*/ 820378 h 1368000"/>
              <a:gd name="connsiteX6" fmla="*/ 1358043 w 1593175"/>
              <a:gd name="connsiteY6" fmla="*/ 782777 h 1368000"/>
              <a:gd name="connsiteX7" fmla="*/ 1354104 w 1593175"/>
              <a:gd name="connsiteY7" fmla="*/ 821850 h 1368000"/>
              <a:gd name="connsiteX8" fmla="*/ 684000 w 1593175"/>
              <a:gd name="connsiteY8" fmla="*/ 1368000 h 1368000"/>
              <a:gd name="connsiteX9" fmla="*/ 0 w 1593175"/>
              <a:gd name="connsiteY9" fmla="*/ 684000 h 1368000"/>
              <a:gd name="connsiteX10" fmla="*/ 684000 w 1593175"/>
              <a:gd name="connsiteY10"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3175" h="1368000">
                <a:moveTo>
                  <a:pt x="684000" y="0"/>
                </a:moveTo>
                <a:cubicBezTo>
                  <a:pt x="1014543" y="0"/>
                  <a:pt x="1290323" y="234463"/>
                  <a:pt x="1354104" y="546150"/>
                </a:cubicBezTo>
                <a:lnTo>
                  <a:pt x="1358043" y="585224"/>
                </a:lnTo>
                <a:lnTo>
                  <a:pt x="1358043" y="547625"/>
                </a:lnTo>
                <a:lnTo>
                  <a:pt x="1593175" y="684002"/>
                </a:lnTo>
                <a:lnTo>
                  <a:pt x="1358043" y="820378"/>
                </a:lnTo>
                <a:lnTo>
                  <a:pt x="1358043" y="782777"/>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20" name="椭圆 19"/>
          <p:cNvSpPr/>
          <p:nvPr>
            <p:custDataLst>
              <p:tags r:id="rId14"/>
            </p:custDataLst>
          </p:nvPr>
        </p:nvSpPr>
        <p:spPr>
          <a:xfrm>
            <a:off x="6328734" y="2526637"/>
            <a:ext cx="1017105" cy="1017105"/>
          </a:xfrm>
          <a:prstGeom prst="ellipse">
            <a:avLst/>
          </a:prstGeom>
          <a:solidFill>
            <a:schemeClr val="accent2"/>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22" name="文本框 21"/>
          <p:cNvSpPr txBox="1"/>
          <p:nvPr>
            <p:custDataLst>
              <p:tags r:id="rId15"/>
            </p:custDataLst>
          </p:nvPr>
        </p:nvSpPr>
        <p:spPr>
          <a:xfrm>
            <a:off x="7647523" y="4073576"/>
            <a:ext cx="1610386" cy="1662206"/>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25" name="任意多边形 24"/>
          <p:cNvSpPr/>
          <p:nvPr>
            <p:custDataLst>
              <p:tags r:id="rId16"/>
            </p:custDataLst>
          </p:nvPr>
        </p:nvSpPr>
        <p:spPr>
          <a:xfrm>
            <a:off x="7790497" y="2392218"/>
            <a:ext cx="1492053" cy="1285943"/>
          </a:xfrm>
          <a:custGeom>
            <a:avLst/>
            <a:gdLst>
              <a:gd name="connsiteX0" fmla="*/ 684000 w 1585945"/>
              <a:gd name="connsiteY0" fmla="*/ 0 h 1368000"/>
              <a:gd name="connsiteX1" fmla="*/ 1354104 w 1585945"/>
              <a:gd name="connsiteY1" fmla="*/ 546150 h 1368000"/>
              <a:gd name="connsiteX2" fmla="*/ 1354466 w 1585945"/>
              <a:gd name="connsiteY2" fmla="*/ 549742 h 1368000"/>
              <a:gd name="connsiteX3" fmla="*/ 1585945 w 1585945"/>
              <a:gd name="connsiteY3" fmla="*/ 684001 h 1368000"/>
              <a:gd name="connsiteX4" fmla="*/ 1354466 w 1585945"/>
              <a:gd name="connsiteY4" fmla="*/ 818258 h 1368000"/>
              <a:gd name="connsiteX5" fmla="*/ 1354104 w 1585945"/>
              <a:gd name="connsiteY5" fmla="*/ 821850 h 1368000"/>
              <a:gd name="connsiteX6" fmla="*/ 684000 w 1585945"/>
              <a:gd name="connsiteY6" fmla="*/ 1368000 h 1368000"/>
              <a:gd name="connsiteX7" fmla="*/ 0 w 1585945"/>
              <a:gd name="connsiteY7" fmla="*/ 684000 h 1368000"/>
              <a:gd name="connsiteX8" fmla="*/ 684000 w 1585945"/>
              <a:gd name="connsiteY8" fmla="*/ 0 h 136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5945" h="1368000">
                <a:moveTo>
                  <a:pt x="684000" y="0"/>
                </a:moveTo>
                <a:cubicBezTo>
                  <a:pt x="1014543" y="0"/>
                  <a:pt x="1290323" y="234463"/>
                  <a:pt x="1354104" y="546150"/>
                </a:cubicBezTo>
                <a:lnTo>
                  <a:pt x="1354466" y="549742"/>
                </a:lnTo>
                <a:lnTo>
                  <a:pt x="1585945" y="684001"/>
                </a:lnTo>
                <a:lnTo>
                  <a:pt x="1354466" y="818258"/>
                </a:lnTo>
                <a:lnTo>
                  <a:pt x="1354104" y="821850"/>
                </a:lnTo>
                <a:cubicBezTo>
                  <a:pt x="1290323" y="1133537"/>
                  <a:pt x="1014543" y="1368000"/>
                  <a:pt x="684000" y="1368000"/>
                </a:cubicBezTo>
                <a:cubicBezTo>
                  <a:pt x="306237" y="1368000"/>
                  <a:pt x="0" y="1061763"/>
                  <a:pt x="0" y="684000"/>
                </a:cubicBezTo>
                <a:cubicBezTo>
                  <a:pt x="0" y="306237"/>
                  <a:pt x="306237" y="0"/>
                  <a:pt x="684000" y="0"/>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26" name="椭圆 25"/>
          <p:cNvSpPr/>
          <p:nvPr>
            <p:custDataLst>
              <p:tags r:id="rId17"/>
            </p:custDataLst>
          </p:nvPr>
        </p:nvSpPr>
        <p:spPr>
          <a:xfrm>
            <a:off x="7926411" y="2526637"/>
            <a:ext cx="1015612" cy="1017105"/>
          </a:xfrm>
          <a:prstGeom prst="ellipse">
            <a:avLst/>
          </a:prstGeom>
          <a:solidFill>
            <a:schemeClr val="accent1"/>
          </a:solidFill>
          <a:ln w="571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r>
              <a:rPr lang="en-US" altLang="zh-CN" smtClean="0">
                <a:solidFill>
                  <a:srgbClr val="FFFFFF"/>
                </a:solidFill>
                <a:latin typeface="+mj-lt"/>
                <a:ea typeface="+mj-ea"/>
                <a:cs typeface="+mj-cs"/>
              </a:rPr>
              <a:t>LOREM</a:t>
            </a:r>
            <a:endParaRPr lang="zh-CN" altLang="en-US" dirty="0">
              <a:solidFill>
                <a:srgbClr val="FFFFFF"/>
              </a:solidFill>
              <a:latin typeface="+mj-lt"/>
              <a:ea typeface="+mj-ea"/>
              <a:cs typeface="+mj-cs"/>
            </a:endParaRPr>
          </a:p>
        </p:txBody>
      </p:sp>
      <p:sp>
        <p:nvSpPr>
          <p:cNvPr id="27" name="文本框 26"/>
          <p:cNvSpPr txBox="1"/>
          <p:nvPr>
            <p:custDataLst>
              <p:tags r:id="rId18"/>
            </p:custDataLst>
          </p:nvPr>
        </p:nvSpPr>
        <p:spPr>
          <a:xfrm>
            <a:off x="4504109" y="4073576"/>
            <a:ext cx="1610386" cy="1662206"/>
          </a:xfrm>
          <a:prstGeom prst="rect">
            <a:avLst/>
          </a:prstGeom>
          <a:noFill/>
        </p:spPr>
        <p:txBody>
          <a:bodyPr>
            <a:normAutofit/>
          </a:bodyPr>
          <a:lstStyle/>
          <a:p>
            <a:pPr algn="ctr" eaLnBrk="1" hangingPunct="1">
              <a:lnSpc>
                <a:spcPct val="130000"/>
              </a:lnSpc>
              <a:spcBef>
                <a:spcPts val="0"/>
              </a:spcBef>
              <a:spcAft>
                <a:spcPts val="0"/>
              </a:spcAft>
              <a:defRPr/>
            </a:pPr>
            <a:r>
              <a:rPr lang="en-US" altLang="zh-CN" smtClean="0">
                <a:latin typeface="+mn-lt"/>
                <a:ea typeface="+mn-ea"/>
              </a:rPr>
              <a:t>LOREM IPSUM DOLOR</a:t>
            </a:r>
            <a:endParaRPr lang="en-US" altLang="zh-CN" dirty="0">
              <a:latin typeface="+mn-lt"/>
              <a:ea typeface="+mn-ea"/>
            </a:endParaRPr>
          </a:p>
        </p:txBody>
      </p:sp>
      <p:sp>
        <p:nvSpPr>
          <p:cNvPr id="24" name="文本框 23"/>
          <p:cNvSpPr txBox="1"/>
          <p:nvPr>
            <p:custDataLst>
              <p:tags r:id="rId19"/>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20"/>
    </p:custData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custDataLst>
              <p:tags r:id="rId1"/>
            </p:custDataLst>
          </p:nvPr>
        </p:nvSpPr>
        <p:spPr>
          <a:xfrm>
            <a:off x="9411644" y="369634"/>
            <a:ext cx="900000" cy="4497750"/>
          </a:xfrm>
          <a:prstGeom prst="rect">
            <a:avLst/>
          </a:prstGeom>
        </p:spPr>
        <p:txBody>
          <a:bodyPr vert="eaVert" lIns="91440" tIns="45720" rIns="91440" bIns="45720" rtlCol="0" anchor="b">
            <a:normAutofit/>
          </a:bodyPr>
          <a:lstStyle>
            <a:lvl1pPr defTabSz="914400" eaLnBrk="1" latinLnBrk="0" hangingPunct="1">
              <a:lnSpc>
                <a:spcPct val="90000"/>
              </a:lnSpc>
              <a:buNone/>
              <a:defRPr sz="3200">
                <a:solidFill>
                  <a:schemeClr val="accent1">
                    <a:lumMod val="75000"/>
                  </a:schemeClr>
                </a:solidFill>
                <a:latin typeface="+mj-lt"/>
                <a:ea typeface="+mj-ea"/>
                <a:cs typeface="+mj-cs"/>
              </a:defRPr>
            </a:lvl1pPr>
          </a:lstStyle>
          <a:p>
            <a:r>
              <a:rPr lang="en-US" altLang="zh-CN" sz="4000" b="1" dirty="0" smtClean="0">
                <a:solidFill>
                  <a:schemeClr val="accent1"/>
                </a:solidFill>
              </a:rPr>
              <a:t>LOREM IPSUM </a:t>
            </a:r>
            <a:endParaRPr lang="zh-CN" altLang="en-US" sz="4000" b="1" dirty="0">
              <a:solidFill>
                <a:schemeClr val="accent1"/>
              </a:solidFill>
            </a:endParaRPr>
          </a:p>
        </p:txBody>
      </p:sp>
      <p:sp>
        <p:nvSpPr>
          <p:cNvPr id="12" name="文本框 11"/>
          <p:cNvSpPr txBox="1"/>
          <p:nvPr>
            <p:custDataLst>
              <p:tags r:id="rId2"/>
            </p:custDataLst>
          </p:nvPr>
        </p:nvSpPr>
        <p:spPr>
          <a:xfrm>
            <a:off x="4665518" y="5156987"/>
            <a:ext cx="6248797" cy="1331380"/>
          </a:xfrm>
          <a:prstGeom prst="rect">
            <a:avLst/>
          </a:prstGeom>
        </p:spPr>
        <p:txBody>
          <a:bodyPr vert="horz" lIns="91440" tIns="45720" rIns="91440" bIns="45720" rtlCol="0">
            <a:normAutofit/>
          </a:bodyPr>
          <a:lstStyle>
            <a:lvl1pPr marL="0" indent="0" defTabSz="914400" eaLnBrk="1" latinLnBrk="0" hangingPunct="1">
              <a:lnSpc>
                <a:spcPct val="90000"/>
              </a:lnSpc>
              <a:spcBef>
                <a:spcPts val="1000"/>
              </a:spcBef>
              <a:buFontTx/>
              <a:buNone/>
              <a:defRPr sz="2000">
                <a:latin typeface="+mn-lt"/>
                <a:ea typeface="+mn-ea"/>
              </a:defRPr>
            </a:lvl1pPr>
            <a:lvl2pPr indent="0" defTabSz="914400" eaLnBrk="1" latinLnBrk="0" hangingPunct="1">
              <a:lnSpc>
                <a:spcPct val="90000"/>
              </a:lnSpc>
              <a:spcBef>
                <a:spcPts val="500"/>
              </a:spcBef>
              <a:buFont typeface="Arial" panose="020B0604020202020204" pitchFamily="34" charset="0"/>
              <a:buNone/>
              <a:defRPr sz="1400">
                <a:latin typeface="+mn-lt"/>
                <a:ea typeface="+mn-ea"/>
              </a:defRPr>
            </a:lvl2pPr>
            <a:lvl3pPr indent="0" defTabSz="914400" eaLnBrk="1" latinLnBrk="0" hangingPunct="1">
              <a:lnSpc>
                <a:spcPct val="90000"/>
              </a:lnSpc>
              <a:spcBef>
                <a:spcPts val="500"/>
              </a:spcBef>
              <a:buFont typeface="Arial" panose="020B0604020202020204" pitchFamily="34" charset="0"/>
              <a:buNone/>
              <a:defRPr sz="1200">
                <a:latin typeface="+mn-lt"/>
                <a:ea typeface="+mn-ea"/>
              </a:defRPr>
            </a:lvl3pPr>
            <a:lvl4pPr indent="0" defTabSz="914400" eaLnBrk="1" latinLnBrk="0" hangingPunct="1">
              <a:lnSpc>
                <a:spcPct val="90000"/>
              </a:lnSpc>
              <a:spcBef>
                <a:spcPts val="500"/>
              </a:spcBef>
              <a:buFont typeface="Arial" panose="020B0604020202020204" pitchFamily="34" charset="0"/>
              <a:buNone/>
              <a:defRPr sz="1000">
                <a:latin typeface="+mn-lt"/>
                <a:ea typeface="+mn-ea"/>
              </a:defRPr>
            </a:lvl4pPr>
            <a:lvl5pPr indent="0" defTabSz="914400" eaLnBrk="1" latinLnBrk="0" hangingPunct="1">
              <a:lnSpc>
                <a:spcPct val="90000"/>
              </a:lnSpc>
              <a:spcBef>
                <a:spcPts val="500"/>
              </a:spcBef>
              <a:buFont typeface="Arial" panose="020B0604020202020204" pitchFamily="34" charset="0"/>
              <a:buNone/>
              <a:defRPr sz="1000">
                <a:latin typeface="+mn-lt"/>
                <a:ea typeface="+mn-ea"/>
              </a:defRPr>
            </a:lvl5pPr>
            <a:lvl6pPr indent="0">
              <a:lnSpc>
                <a:spcPct val="90000"/>
              </a:lnSpc>
              <a:spcBef>
                <a:spcPts val="500"/>
              </a:spcBef>
              <a:buFont typeface="Arial" panose="020B0604020202020204" pitchFamily="34" charset="0"/>
              <a:buNone/>
              <a:defRPr sz="1000">
                <a:latin typeface="+mn-lt"/>
                <a:ea typeface="+mn-ea"/>
              </a:defRPr>
            </a:lvl6pPr>
            <a:lvl7pPr indent="0">
              <a:lnSpc>
                <a:spcPct val="90000"/>
              </a:lnSpc>
              <a:spcBef>
                <a:spcPts val="500"/>
              </a:spcBef>
              <a:buFont typeface="Arial" panose="020B0604020202020204" pitchFamily="34" charset="0"/>
              <a:buNone/>
              <a:defRPr sz="1000">
                <a:latin typeface="+mn-lt"/>
                <a:ea typeface="+mn-ea"/>
              </a:defRPr>
            </a:lvl7pPr>
            <a:lvl8pPr indent="0">
              <a:lnSpc>
                <a:spcPct val="90000"/>
              </a:lnSpc>
              <a:spcBef>
                <a:spcPts val="500"/>
              </a:spcBef>
              <a:buFont typeface="Arial" panose="020B0604020202020204" pitchFamily="34" charset="0"/>
              <a:buNone/>
              <a:defRPr sz="1000">
                <a:latin typeface="+mn-lt"/>
                <a:ea typeface="+mn-ea"/>
              </a:defRPr>
            </a:lvl8pPr>
            <a:lvl9pPr indent="0">
              <a:lnSpc>
                <a:spcPct val="90000"/>
              </a:lnSpc>
              <a:spcBef>
                <a:spcPts val="500"/>
              </a:spcBef>
              <a:buFont typeface="Arial" panose="020B0604020202020204" pitchFamily="34" charset="0"/>
              <a:buNone/>
              <a:defRPr sz="1000">
                <a:latin typeface="+mn-lt"/>
                <a:ea typeface="+mn-ea"/>
              </a:defRPr>
            </a:lvl9pPr>
          </a:lstStyle>
          <a:p>
            <a:pPr algn="just"/>
            <a:r>
              <a:rPr lang="en-US" altLang="zh-CN" sz="2800" dirty="0" smtClean="0"/>
              <a:t>Lorem ipsum dolor sit </a:t>
            </a:r>
            <a:r>
              <a:rPr lang="en-US" altLang="zh-CN" sz="2800" dirty="0" err="1" smtClean="0"/>
              <a:t>amet</a:t>
            </a:r>
            <a:r>
              <a:rPr lang="en-US" altLang="zh-CN" sz="2800" dirty="0" smtClean="0"/>
              <a:t>, </a:t>
            </a:r>
            <a:r>
              <a:rPr lang="en-US" altLang="zh-CN" sz="2800" dirty="0" err="1" smtClean="0"/>
              <a:t>consectetur</a:t>
            </a:r>
            <a:r>
              <a:rPr lang="en-US" altLang="zh-CN" sz="2800" dirty="0" smtClean="0"/>
              <a:t> </a:t>
            </a:r>
            <a:r>
              <a:rPr lang="en-US" altLang="zh-CN" sz="2800" dirty="0" err="1" smtClean="0"/>
              <a:t>adipisicing</a:t>
            </a:r>
            <a:r>
              <a:rPr lang="en-US" altLang="zh-CN" sz="2800" dirty="0" smtClean="0"/>
              <a:t> </a:t>
            </a:r>
            <a:r>
              <a:rPr lang="en-US" altLang="zh-CN" sz="2800" dirty="0" err="1" smtClean="0"/>
              <a:t>elit</a:t>
            </a:r>
            <a:r>
              <a:rPr lang="en-US" altLang="zh-CN" sz="2800" dirty="0" smtClean="0"/>
              <a:t>.</a:t>
            </a:r>
            <a:endParaRPr lang="zh-CN" altLang="en-US" sz="2800" dirty="0"/>
          </a:p>
        </p:txBody>
      </p:sp>
      <p:pic>
        <p:nvPicPr>
          <p:cNvPr id="14" name="图片 13"/>
          <p:cNvPicPr>
            <a:picLocks noChangeAspect="1"/>
          </p:cNvPicPr>
          <p:nvPr>
            <p:custDataLst>
              <p:tags r:id="rId3"/>
            </p:custDataLst>
          </p:nvPr>
        </p:nvPicPr>
        <p:blipFill>
          <a:blip r:embed="rId4">
            <a:extLst>
              <a:ext uri="{28A0092B-C50C-407E-A947-70E740481C1C}">
                <a14:useLocalDpi xmlns:a14="http://schemas.microsoft.com/office/drawing/2010/main" val="0"/>
              </a:ext>
            </a:extLst>
          </a:blip>
          <a:stretch>
            <a:fillRect/>
          </a:stretch>
        </p:blipFill>
        <p:spPr>
          <a:xfrm>
            <a:off x="1277685" y="369634"/>
            <a:ext cx="5645298" cy="5182208"/>
          </a:xfrm>
          <a:prstGeom prst="rect">
            <a:avLst/>
          </a:prstGeom>
        </p:spPr>
      </p:pic>
    </p:spTree>
    <p:custDataLst>
      <p:tags r:id="rId5"/>
    </p:custData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直接连接符 14"/>
          <p:cNvCxnSpPr/>
          <p:nvPr>
            <p:custDataLst>
              <p:tags r:id="rId1"/>
            </p:custDataLst>
          </p:nvPr>
        </p:nvCxnSpPr>
        <p:spPr bwMode="auto">
          <a:xfrm flipH="1">
            <a:off x="4085409" y="191514"/>
            <a:ext cx="304686" cy="290608"/>
          </a:xfrm>
          <a:prstGeom prst="line">
            <a:avLst/>
          </a:prstGeom>
          <a:solidFill>
            <a:schemeClr val="accent1"/>
          </a:solidFill>
          <a:ln w="3175" cap="flat" cmpd="sng" algn="ctr">
            <a:solidFill>
              <a:schemeClr val="tx1">
                <a:lumMod val="60000"/>
                <a:lumOff val="40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 name="直接连接符 15"/>
          <p:cNvCxnSpPr/>
          <p:nvPr>
            <p:custDataLst>
              <p:tags r:id="rId2"/>
            </p:custDataLst>
          </p:nvPr>
        </p:nvCxnSpPr>
        <p:spPr bwMode="auto">
          <a:xfrm flipH="1">
            <a:off x="10213375" y="4339257"/>
            <a:ext cx="304686" cy="290608"/>
          </a:xfrm>
          <a:prstGeom prst="line">
            <a:avLst/>
          </a:prstGeom>
          <a:solidFill>
            <a:schemeClr val="accent1"/>
          </a:solidFill>
          <a:ln w="3175" cap="flat" cmpd="sng" algn="ctr">
            <a:solidFill>
              <a:schemeClr val="tx1">
                <a:lumMod val="60000"/>
                <a:lumOff val="40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4" name="TextBox 13"/>
          <p:cNvSpPr txBox="1"/>
          <p:nvPr>
            <p:custDataLst>
              <p:tags r:id="rId3"/>
            </p:custDataLst>
          </p:nvPr>
        </p:nvSpPr>
        <p:spPr>
          <a:xfrm>
            <a:off x="5141687" y="5043689"/>
            <a:ext cx="5224032" cy="639244"/>
          </a:xfrm>
          <a:prstGeom prst="rect">
            <a:avLst/>
          </a:prstGeom>
          <a:noFill/>
        </p:spPr>
        <p:txBody>
          <a:bodyPr wrap="square" anchor="ctr">
            <a:normAutofit/>
          </a:bodyPr>
          <a:lstStyle/>
          <a:p>
            <a:pPr eaLnBrk="1" hangingPunct="1">
              <a:spcBef>
                <a:spcPts val="0"/>
              </a:spcBef>
              <a:spcAft>
                <a:spcPts val="0"/>
              </a:spcAft>
              <a:defRPr/>
            </a:pPr>
            <a:r>
              <a:rPr lang="da-DK" altLang="zh-CN" sz="2000" dirty="0">
                <a:latin typeface="+mj-lt"/>
                <a:ea typeface="+mj-ea"/>
                <a:cs typeface="+mj-cs"/>
              </a:rPr>
              <a:t>LOREM IPSUM DOLOR</a:t>
            </a:r>
            <a:endParaRPr lang="zh-CN" altLang="en-US" sz="2000" dirty="0">
              <a:solidFill>
                <a:schemeClr val="accent1"/>
              </a:solidFill>
              <a:latin typeface="+mj-lt"/>
              <a:ea typeface="+mj-ea"/>
              <a:cs typeface="+mj-cs"/>
            </a:endParaRPr>
          </a:p>
        </p:txBody>
      </p:sp>
      <p:cxnSp>
        <p:nvCxnSpPr>
          <p:cNvPr id="19" name="直接连接符 18"/>
          <p:cNvCxnSpPr/>
          <p:nvPr>
            <p:custDataLst>
              <p:tags r:id="rId4"/>
            </p:custDataLst>
          </p:nvPr>
        </p:nvCxnSpPr>
        <p:spPr bwMode="auto">
          <a:xfrm flipH="1">
            <a:off x="4598551" y="5833897"/>
            <a:ext cx="191089" cy="315330"/>
          </a:xfrm>
          <a:prstGeom prst="line">
            <a:avLst/>
          </a:prstGeom>
          <a:solidFill>
            <a:schemeClr val="accent1"/>
          </a:solidFill>
          <a:ln w="3175" cap="flat" cmpd="sng" algn="ctr">
            <a:solidFill>
              <a:schemeClr val="tx1">
                <a:lumMod val="60000"/>
                <a:lumOff val="40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直接连接符 19"/>
          <p:cNvCxnSpPr/>
          <p:nvPr>
            <p:custDataLst>
              <p:tags r:id="rId5"/>
            </p:custDataLst>
          </p:nvPr>
        </p:nvCxnSpPr>
        <p:spPr bwMode="auto">
          <a:xfrm flipH="1">
            <a:off x="1673940" y="4602070"/>
            <a:ext cx="191089" cy="315330"/>
          </a:xfrm>
          <a:prstGeom prst="line">
            <a:avLst/>
          </a:prstGeom>
          <a:solidFill>
            <a:schemeClr val="accent1"/>
          </a:solidFill>
          <a:ln w="3175" cap="flat" cmpd="sng" algn="ctr">
            <a:solidFill>
              <a:schemeClr val="tx1">
                <a:lumMod val="60000"/>
                <a:lumOff val="40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矩形 20"/>
          <p:cNvSpPr/>
          <p:nvPr>
            <p:custDataLst>
              <p:tags r:id="rId6"/>
            </p:custDataLst>
          </p:nvPr>
        </p:nvSpPr>
        <p:spPr>
          <a:xfrm>
            <a:off x="5141687" y="5765335"/>
            <a:ext cx="5224032" cy="901151"/>
          </a:xfrm>
          <a:prstGeom prst="rect">
            <a:avLst/>
          </a:prstGeom>
        </p:spPr>
        <p:txBody>
          <a:bodyPr wrap="square">
            <a:normAutofit/>
          </a:bodyPr>
          <a:lstStyle/>
          <a:p>
            <a:pPr eaLnBrk="1" hangingPunct="1">
              <a:lnSpc>
                <a:spcPct val="130000"/>
              </a:lnSpc>
              <a:spcBef>
                <a:spcPts val="0"/>
              </a:spcBef>
              <a:spcAft>
                <a:spcPts val="0"/>
              </a:spcAft>
              <a:defRPr/>
            </a:pPr>
            <a:r>
              <a:rPr lang="en-US" altLang="zh-CN" smtClean="0">
                <a:latin typeface="+mn-lt"/>
                <a:ea typeface="+mn-ea"/>
              </a:rPr>
              <a:t>Lorem ipsum dolor sit amet, consectetur adipisicing elit.</a:t>
            </a:r>
            <a:endParaRPr lang="zh-CN" altLang="en-US" dirty="0">
              <a:latin typeface="+mn-lt"/>
              <a:ea typeface="+mn-ea"/>
            </a:endParaRPr>
          </a:p>
        </p:txBody>
      </p:sp>
      <p:pic>
        <p:nvPicPr>
          <p:cNvPr id="2" name="图片 1"/>
          <p:cNvPicPr>
            <a:picLocks noChangeAspect="1"/>
          </p:cNvPicPr>
          <p:nvPr>
            <p:custDataLst>
              <p:tags r:id="rId7"/>
            </p:custDataLst>
          </p:nvPr>
        </p:nvPicPr>
        <p:blipFill>
          <a:blip r:embed="rId8">
            <a:extLst>
              <a:ext uri="{28A0092B-C50C-407E-A947-70E740481C1C}">
                <a14:useLocalDpi xmlns:a14="http://schemas.microsoft.com/office/drawing/2010/main" val="0"/>
              </a:ext>
            </a:extLst>
          </a:blip>
          <a:stretch>
            <a:fillRect/>
          </a:stretch>
        </p:blipFill>
        <p:spPr>
          <a:xfrm>
            <a:off x="1804341" y="4077983"/>
            <a:ext cx="2889754" cy="2780017"/>
          </a:xfrm>
          <a:prstGeom prst="rect">
            <a:avLst/>
          </a:prstGeom>
        </p:spPr>
      </p:pic>
      <p:pic>
        <p:nvPicPr>
          <p:cNvPr id="4" name="图片 3"/>
          <p:cNvPicPr>
            <a:picLocks noChangeAspect="1"/>
          </p:cNvPicPr>
          <p:nvPr>
            <p:custDataLst>
              <p:tags r:id="rId9"/>
            </p:custDataLst>
          </p:nvPr>
        </p:nvPicPr>
        <p:blipFill>
          <a:blip r:embed="rId10">
            <a:extLst>
              <a:ext uri="{28A0092B-C50C-407E-A947-70E740481C1C}">
                <a14:useLocalDpi xmlns:a14="http://schemas.microsoft.com/office/drawing/2010/main" val="0"/>
              </a:ext>
            </a:extLst>
          </a:blip>
          <a:stretch>
            <a:fillRect/>
          </a:stretch>
        </p:blipFill>
        <p:spPr>
          <a:xfrm>
            <a:off x="4348531" y="461340"/>
            <a:ext cx="5907536" cy="3938357"/>
          </a:xfrm>
          <a:prstGeom prst="rect">
            <a:avLst/>
          </a:prstGeom>
        </p:spPr>
      </p:pic>
    </p:spTree>
    <p:custDataLst>
      <p:tags r:id="rId11"/>
    </p:custData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0"/>
          <p:cNvSpPr/>
          <p:nvPr>
            <p:custDataLst>
              <p:tags r:id="rId1"/>
            </p:custDataLst>
          </p:nvPr>
        </p:nvSpPr>
        <p:spPr>
          <a:xfrm>
            <a:off x="4969137" y="4439116"/>
            <a:ext cx="4407858" cy="512198"/>
          </a:xfrm>
          <a:custGeom>
            <a:avLst/>
            <a:gdLst>
              <a:gd name="connsiteX0" fmla="*/ 0 w 5963288"/>
              <a:gd name="connsiteY0" fmla="*/ 0 h 504056"/>
              <a:gd name="connsiteX1" fmla="*/ 5963288 w 5963288"/>
              <a:gd name="connsiteY1" fmla="*/ 0 h 504056"/>
              <a:gd name="connsiteX2" fmla="*/ 5963288 w 5963288"/>
              <a:gd name="connsiteY2" fmla="*/ 504056 h 504056"/>
              <a:gd name="connsiteX3" fmla="*/ 0 w 5963288"/>
              <a:gd name="connsiteY3" fmla="*/ 504056 h 504056"/>
              <a:gd name="connsiteX4" fmla="*/ 0 w 5963288"/>
              <a:gd name="connsiteY4" fmla="*/ 0 h 504056"/>
              <a:gd name="connsiteX0-1" fmla="*/ 0 w 5963288"/>
              <a:gd name="connsiteY0-2" fmla="*/ 0 h 531765"/>
              <a:gd name="connsiteX1-3" fmla="*/ 5963288 w 5963288"/>
              <a:gd name="connsiteY1-4" fmla="*/ 0 h 531765"/>
              <a:gd name="connsiteX2-5" fmla="*/ 5963288 w 5963288"/>
              <a:gd name="connsiteY2-6" fmla="*/ 504056 h 531765"/>
              <a:gd name="connsiteX3-7" fmla="*/ 193964 w 5963288"/>
              <a:gd name="connsiteY3-8" fmla="*/ 531765 h 531765"/>
              <a:gd name="connsiteX4-9" fmla="*/ 0 w 5963288"/>
              <a:gd name="connsiteY4-10" fmla="*/ 0 h 531765"/>
              <a:gd name="connsiteX0-11" fmla="*/ 0 w 5963288"/>
              <a:gd name="connsiteY0-12" fmla="*/ 0 h 517910"/>
              <a:gd name="connsiteX1-13" fmla="*/ 5963288 w 5963288"/>
              <a:gd name="connsiteY1-14" fmla="*/ 0 h 517910"/>
              <a:gd name="connsiteX2-15" fmla="*/ 5963288 w 5963288"/>
              <a:gd name="connsiteY2-16" fmla="*/ 504056 h 517910"/>
              <a:gd name="connsiteX3-17" fmla="*/ 235528 w 5963288"/>
              <a:gd name="connsiteY3-18" fmla="*/ 517910 h 517910"/>
              <a:gd name="connsiteX4-19" fmla="*/ 0 w 5963288"/>
              <a:gd name="connsiteY4-20" fmla="*/ 0 h 517910"/>
              <a:gd name="connsiteX0-21" fmla="*/ 5963288 w 6054728"/>
              <a:gd name="connsiteY0-22" fmla="*/ 504056 h 595496"/>
              <a:gd name="connsiteX1-23" fmla="*/ 235528 w 6054728"/>
              <a:gd name="connsiteY1-24" fmla="*/ 517910 h 595496"/>
              <a:gd name="connsiteX2-25" fmla="*/ 0 w 6054728"/>
              <a:gd name="connsiteY2-26" fmla="*/ 0 h 595496"/>
              <a:gd name="connsiteX3-27" fmla="*/ 5963288 w 6054728"/>
              <a:gd name="connsiteY3-28" fmla="*/ 0 h 595496"/>
              <a:gd name="connsiteX4-29" fmla="*/ 6054728 w 6054728"/>
              <a:gd name="connsiteY4-30" fmla="*/ 595496 h 595496"/>
              <a:gd name="connsiteX0-31" fmla="*/ 5963288 w 5963288"/>
              <a:gd name="connsiteY0-32" fmla="*/ 504056 h 517910"/>
              <a:gd name="connsiteX1-33" fmla="*/ 235528 w 5963288"/>
              <a:gd name="connsiteY1-34" fmla="*/ 517910 h 517910"/>
              <a:gd name="connsiteX2-35" fmla="*/ 0 w 5963288"/>
              <a:gd name="connsiteY2-36" fmla="*/ 0 h 517910"/>
              <a:gd name="connsiteX3-37" fmla="*/ 5963288 w 5963288"/>
              <a:gd name="connsiteY3-38" fmla="*/ 0 h 517910"/>
            </a:gdLst>
            <a:ahLst/>
            <a:cxnLst>
              <a:cxn ang="0">
                <a:pos x="connsiteX0-31" y="connsiteY0-32"/>
              </a:cxn>
              <a:cxn ang="0">
                <a:pos x="connsiteX1-33" y="connsiteY1-34"/>
              </a:cxn>
              <a:cxn ang="0">
                <a:pos x="connsiteX2-35" y="connsiteY2-36"/>
              </a:cxn>
              <a:cxn ang="0">
                <a:pos x="connsiteX3-37" y="connsiteY3-38"/>
              </a:cxn>
            </a:cxnLst>
            <a:rect l="l" t="t" r="r" b="b"/>
            <a:pathLst>
              <a:path w="5963288" h="517910">
                <a:moveTo>
                  <a:pt x="5963288" y="504056"/>
                </a:moveTo>
                <a:lnTo>
                  <a:pt x="235528" y="517910"/>
                </a:lnTo>
                <a:lnTo>
                  <a:pt x="0" y="0"/>
                </a:lnTo>
                <a:lnTo>
                  <a:pt x="5963288" y="0"/>
                </a:lnTo>
              </a:path>
            </a:pathLst>
          </a:custGeom>
          <a:solidFill>
            <a:schemeClr val="accent1">
              <a:lumMod val="75000"/>
            </a:schemeClr>
          </a:solidFill>
          <a:ln w="34925"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r">
              <a:defRPr/>
            </a:pPr>
            <a:r>
              <a:rPr lang="da-DK" altLang="zh-CN" sz="2400" kern="0" dirty="0">
                <a:solidFill>
                  <a:srgbClr val="FFFFFF"/>
                </a:solidFill>
                <a:latin typeface="+mj-lt"/>
                <a:ea typeface="+mj-ea"/>
                <a:cs typeface="+mj-cs"/>
              </a:rPr>
              <a:t>LOREM IPSUM DOLOR</a:t>
            </a:r>
            <a:endParaRPr lang="en-US" sz="2400" kern="0" dirty="0">
              <a:solidFill>
                <a:srgbClr val="FFFFFF"/>
              </a:solidFill>
              <a:latin typeface="+mj-lt"/>
              <a:ea typeface="+mj-ea"/>
              <a:cs typeface="+mj-cs"/>
            </a:endParaRPr>
          </a:p>
        </p:txBody>
      </p:sp>
      <p:grpSp>
        <p:nvGrpSpPr>
          <p:cNvPr id="3" name="组合 2"/>
          <p:cNvGrpSpPr/>
          <p:nvPr>
            <p:custDataLst>
              <p:tags r:id="rId2"/>
            </p:custDataLst>
          </p:nvPr>
        </p:nvGrpSpPr>
        <p:grpSpPr>
          <a:xfrm>
            <a:off x="2815006" y="2523061"/>
            <a:ext cx="2840511" cy="2172154"/>
            <a:chOff x="1489810" y="3362029"/>
            <a:chExt cx="2840511" cy="2172154"/>
          </a:xfrm>
        </p:grpSpPr>
        <p:sp>
          <p:nvSpPr>
            <p:cNvPr id="20" name="椭圆形标注 19"/>
            <p:cNvSpPr/>
            <p:nvPr>
              <p:custDataLst>
                <p:tags r:id="rId3"/>
              </p:custDataLst>
            </p:nvPr>
          </p:nvSpPr>
          <p:spPr>
            <a:xfrm>
              <a:off x="1489810" y="3362029"/>
              <a:ext cx="2840511" cy="2172154"/>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1" name="椭圆形标注 20"/>
            <p:cNvSpPr/>
            <p:nvPr>
              <p:custDataLst>
                <p:tags r:id="rId4"/>
              </p:custDataLst>
            </p:nvPr>
          </p:nvSpPr>
          <p:spPr>
            <a:xfrm>
              <a:off x="1682870" y="3504104"/>
              <a:ext cx="2446822" cy="1871101"/>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lnSpcReduction="10000"/>
            </a:bodyPr>
            <a:lstStyle/>
            <a:p>
              <a:pPr>
                <a:lnSpc>
                  <a:spcPct val="120000"/>
                </a:lnSpc>
                <a:defRPr/>
              </a:pPr>
              <a:r>
                <a:rPr lang="en-US" altLang="zh-CN" sz="2400" kern="0" dirty="0">
                  <a:solidFill>
                    <a:srgbClr val="4B4B4B"/>
                  </a:solidFill>
                  <a:latin typeface="+mn-lt"/>
                  <a:ea typeface="+mn-ea"/>
                </a:rPr>
                <a:t>LOREM IPSUM DOLOR</a:t>
              </a:r>
              <a:endParaRPr lang="en-US" sz="2400" kern="0" dirty="0">
                <a:solidFill>
                  <a:srgbClr val="4B4B4B"/>
                </a:solidFill>
                <a:latin typeface="+mn-lt"/>
                <a:ea typeface="+mn-ea"/>
              </a:endParaRPr>
            </a:p>
          </p:txBody>
        </p:sp>
      </p:grpSp>
      <p:sp>
        <p:nvSpPr>
          <p:cNvPr id="8" name="文本框 7"/>
          <p:cNvSpPr txBox="1"/>
          <p:nvPr>
            <p:custDataLst>
              <p:tags r:id="rId5"/>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6"/>
    </p:custData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0"/>
          <p:cNvSpPr/>
          <p:nvPr>
            <p:custDataLst>
              <p:tags r:id="rId1"/>
            </p:custDataLst>
          </p:nvPr>
        </p:nvSpPr>
        <p:spPr>
          <a:xfrm>
            <a:off x="4969137" y="5485904"/>
            <a:ext cx="4407858" cy="512198"/>
          </a:xfrm>
          <a:custGeom>
            <a:avLst/>
            <a:gdLst>
              <a:gd name="connsiteX0" fmla="*/ 0 w 5963288"/>
              <a:gd name="connsiteY0" fmla="*/ 0 h 504056"/>
              <a:gd name="connsiteX1" fmla="*/ 5963288 w 5963288"/>
              <a:gd name="connsiteY1" fmla="*/ 0 h 504056"/>
              <a:gd name="connsiteX2" fmla="*/ 5963288 w 5963288"/>
              <a:gd name="connsiteY2" fmla="*/ 504056 h 504056"/>
              <a:gd name="connsiteX3" fmla="*/ 0 w 5963288"/>
              <a:gd name="connsiteY3" fmla="*/ 504056 h 504056"/>
              <a:gd name="connsiteX4" fmla="*/ 0 w 5963288"/>
              <a:gd name="connsiteY4" fmla="*/ 0 h 504056"/>
              <a:gd name="connsiteX0-1" fmla="*/ 0 w 5963288"/>
              <a:gd name="connsiteY0-2" fmla="*/ 0 h 531765"/>
              <a:gd name="connsiteX1-3" fmla="*/ 5963288 w 5963288"/>
              <a:gd name="connsiteY1-4" fmla="*/ 0 h 531765"/>
              <a:gd name="connsiteX2-5" fmla="*/ 5963288 w 5963288"/>
              <a:gd name="connsiteY2-6" fmla="*/ 504056 h 531765"/>
              <a:gd name="connsiteX3-7" fmla="*/ 193964 w 5963288"/>
              <a:gd name="connsiteY3-8" fmla="*/ 531765 h 531765"/>
              <a:gd name="connsiteX4-9" fmla="*/ 0 w 5963288"/>
              <a:gd name="connsiteY4-10" fmla="*/ 0 h 531765"/>
              <a:gd name="connsiteX0-11" fmla="*/ 0 w 5963288"/>
              <a:gd name="connsiteY0-12" fmla="*/ 0 h 517910"/>
              <a:gd name="connsiteX1-13" fmla="*/ 5963288 w 5963288"/>
              <a:gd name="connsiteY1-14" fmla="*/ 0 h 517910"/>
              <a:gd name="connsiteX2-15" fmla="*/ 5963288 w 5963288"/>
              <a:gd name="connsiteY2-16" fmla="*/ 504056 h 517910"/>
              <a:gd name="connsiteX3-17" fmla="*/ 235528 w 5963288"/>
              <a:gd name="connsiteY3-18" fmla="*/ 517910 h 517910"/>
              <a:gd name="connsiteX4-19" fmla="*/ 0 w 5963288"/>
              <a:gd name="connsiteY4-20" fmla="*/ 0 h 517910"/>
              <a:gd name="connsiteX0-21" fmla="*/ 5963288 w 6054728"/>
              <a:gd name="connsiteY0-22" fmla="*/ 504056 h 595496"/>
              <a:gd name="connsiteX1-23" fmla="*/ 235528 w 6054728"/>
              <a:gd name="connsiteY1-24" fmla="*/ 517910 h 595496"/>
              <a:gd name="connsiteX2-25" fmla="*/ 0 w 6054728"/>
              <a:gd name="connsiteY2-26" fmla="*/ 0 h 595496"/>
              <a:gd name="connsiteX3-27" fmla="*/ 5963288 w 6054728"/>
              <a:gd name="connsiteY3-28" fmla="*/ 0 h 595496"/>
              <a:gd name="connsiteX4-29" fmla="*/ 6054728 w 6054728"/>
              <a:gd name="connsiteY4-30" fmla="*/ 595496 h 595496"/>
              <a:gd name="connsiteX0-31" fmla="*/ 5963288 w 5963288"/>
              <a:gd name="connsiteY0-32" fmla="*/ 504056 h 517910"/>
              <a:gd name="connsiteX1-33" fmla="*/ 235528 w 5963288"/>
              <a:gd name="connsiteY1-34" fmla="*/ 517910 h 517910"/>
              <a:gd name="connsiteX2-35" fmla="*/ 0 w 5963288"/>
              <a:gd name="connsiteY2-36" fmla="*/ 0 h 517910"/>
              <a:gd name="connsiteX3-37" fmla="*/ 5963288 w 5963288"/>
              <a:gd name="connsiteY3-38" fmla="*/ 0 h 517910"/>
            </a:gdLst>
            <a:ahLst/>
            <a:cxnLst>
              <a:cxn ang="0">
                <a:pos x="connsiteX0-31" y="connsiteY0-32"/>
              </a:cxn>
              <a:cxn ang="0">
                <a:pos x="connsiteX1-33" y="connsiteY1-34"/>
              </a:cxn>
              <a:cxn ang="0">
                <a:pos x="connsiteX2-35" y="connsiteY2-36"/>
              </a:cxn>
              <a:cxn ang="0">
                <a:pos x="connsiteX3-37" y="connsiteY3-38"/>
              </a:cxn>
            </a:cxnLst>
            <a:rect l="l" t="t" r="r" b="b"/>
            <a:pathLst>
              <a:path w="5963288" h="517910">
                <a:moveTo>
                  <a:pt x="5963288" y="504056"/>
                </a:moveTo>
                <a:lnTo>
                  <a:pt x="235528" y="517910"/>
                </a:lnTo>
                <a:lnTo>
                  <a:pt x="0" y="0"/>
                </a:lnTo>
                <a:lnTo>
                  <a:pt x="5963288" y="0"/>
                </a:lnTo>
              </a:path>
            </a:pathLst>
          </a:custGeom>
          <a:solidFill>
            <a:schemeClr val="accent1">
              <a:lumMod val="75000"/>
            </a:schemeClr>
          </a:solidFill>
          <a:ln w="34925"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r">
              <a:defRPr/>
            </a:pPr>
            <a:r>
              <a:rPr lang="da-DK" altLang="zh-CN" sz="2400" kern="0" dirty="0">
                <a:solidFill>
                  <a:srgbClr val="FFFFFF"/>
                </a:solidFill>
                <a:latin typeface="+mj-lt"/>
                <a:ea typeface="+mj-ea"/>
                <a:cs typeface="+mj-cs"/>
              </a:rPr>
              <a:t>LOREM IPSUM DOLOR</a:t>
            </a:r>
            <a:endParaRPr lang="en-US" sz="2400" kern="0" dirty="0">
              <a:solidFill>
                <a:srgbClr val="FFFFFF"/>
              </a:solidFill>
              <a:latin typeface="+mj-lt"/>
              <a:ea typeface="+mj-ea"/>
              <a:cs typeface="+mj-cs"/>
            </a:endParaRPr>
          </a:p>
        </p:txBody>
      </p:sp>
      <p:grpSp>
        <p:nvGrpSpPr>
          <p:cNvPr id="3" name="组合 2"/>
          <p:cNvGrpSpPr/>
          <p:nvPr>
            <p:custDataLst>
              <p:tags r:id="rId2"/>
            </p:custDataLst>
          </p:nvPr>
        </p:nvGrpSpPr>
        <p:grpSpPr>
          <a:xfrm>
            <a:off x="2815006" y="3569849"/>
            <a:ext cx="2840511" cy="2172154"/>
            <a:chOff x="1489810" y="3362029"/>
            <a:chExt cx="2840511" cy="2172154"/>
          </a:xfrm>
        </p:grpSpPr>
        <p:sp>
          <p:nvSpPr>
            <p:cNvPr id="20" name="椭圆形标注 19"/>
            <p:cNvSpPr/>
            <p:nvPr>
              <p:custDataLst>
                <p:tags r:id="rId3"/>
              </p:custDataLst>
            </p:nvPr>
          </p:nvSpPr>
          <p:spPr>
            <a:xfrm>
              <a:off x="1489810" y="3362029"/>
              <a:ext cx="2840511" cy="2172154"/>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1" name="椭圆形标注 20"/>
            <p:cNvSpPr/>
            <p:nvPr>
              <p:custDataLst>
                <p:tags r:id="rId4"/>
              </p:custDataLst>
            </p:nvPr>
          </p:nvSpPr>
          <p:spPr>
            <a:xfrm>
              <a:off x="1682870" y="3504104"/>
              <a:ext cx="2446822" cy="1871101"/>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lnSpcReduction="10000"/>
            </a:bodyPr>
            <a:lstStyle/>
            <a:p>
              <a:pPr>
                <a:lnSpc>
                  <a:spcPct val="120000"/>
                </a:lnSpc>
                <a:defRPr/>
              </a:pPr>
              <a:r>
                <a:rPr lang="en-US" altLang="zh-CN" sz="2400" kern="0" dirty="0">
                  <a:solidFill>
                    <a:srgbClr val="4B4B4B"/>
                  </a:solidFill>
                  <a:latin typeface="+mn-lt"/>
                  <a:ea typeface="+mn-ea"/>
                </a:rPr>
                <a:t>LOREM IPSUM DOLOR</a:t>
              </a:r>
              <a:endParaRPr lang="en-US" sz="2400" kern="0" dirty="0">
                <a:solidFill>
                  <a:srgbClr val="4B4B4B"/>
                </a:solidFill>
                <a:latin typeface="+mn-lt"/>
                <a:ea typeface="+mn-ea"/>
              </a:endParaRPr>
            </a:p>
          </p:txBody>
        </p:sp>
      </p:grpSp>
      <p:grpSp>
        <p:nvGrpSpPr>
          <p:cNvPr id="2" name="组合 1"/>
          <p:cNvGrpSpPr/>
          <p:nvPr>
            <p:custDataLst>
              <p:tags r:id="rId5"/>
            </p:custDataLst>
          </p:nvPr>
        </p:nvGrpSpPr>
        <p:grpSpPr>
          <a:xfrm>
            <a:off x="4770661" y="1839905"/>
            <a:ext cx="3165960" cy="2421027"/>
            <a:chOff x="3445466" y="1632084"/>
            <a:chExt cx="3165960" cy="2421027"/>
          </a:xfrm>
        </p:grpSpPr>
        <p:sp>
          <p:nvSpPr>
            <p:cNvPr id="22" name="椭圆形标注 21"/>
            <p:cNvSpPr/>
            <p:nvPr>
              <p:custDataLst>
                <p:tags r:id="rId6"/>
              </p:custDataLst>
            </p:nvPr>
          </p:nvSpPr>
          <p:spPr>
            <a:xfrm rot="573938" flipH="1">
              <a:off x="3445466" y="1632084"/>
              <a:ext cx="3165960" cy="2421027"/>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3" name="椭圆形标注 22"/>
            <p:cNvSpPr/>
            <p:nvPr>
              <p:custDataLst>
                <p:tags r:id="rId7"/>
              </p:custDataLst>
            </p:nvPr>
          </p:nvSpPr>
          <p:spPr>
            <a:xfrm rot="573938" flipH="1">
              <a:off x="3670588" y="1791273"/>
              <a:ext cx="2727166" cy="2085480"/>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180000" tIns="34290" rIns="0" bIns="34290" numCol="1" spcCol="0" rtlCol="0" fromWordArt="0" anchor="ctr" anchorCtr="0" forceAA="0" compatLnSpc="1">
              <a:normAutofit/>
            </a:bodyPr>
            <a:lstStyle/>
            <a:p>
              <a:pPr>
                <a:lnSpc>
                  <a:spcPct val="120000"/>
                </a:lnSpc>
                <a:defRPr/>
              </a:pPr>
              <a:r>
                <a:rPr lang="en-US" altLang="zh-CN" sz="2400" kern="0" dirty="0">
                  <a:solidFill>
                    <a:srgbClr val="4B4B4B"/>
                  </a:solidFill>
                  <a:latin typeface="+mn-lt"/>
                  <a:ea typeface="+mn-ea"/>
                </a:rPr>
                <a:t>LOREM IPSUM DOLOR</a:t>
              </a:r>
              <a:endParaRPr lang="en-US" sz="2400" kern="0" dirty="0">
                <a:solidFill>
                  <a:srgbClr val="4B4B4B"/>
                </a:solidFill>
                <a:latin typeface="+mn-lt"/>
                <a:ea typeface="+mn-ea"/>
              </a:endParaRPr>
            </a:p>
          </p:txBody>
        </p:sp>
      </p:grpSp>
      <p:sp>
        <p:nvSpPr>
          <p:cNvPr id="11" name="文本框 10"/>
          <p:cNvSpPr txBox="1"/>
          <p:nvPr>
            <p:custDataLst>
              <p:tags r:id="rId8"/>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9"/>
    </p:custData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0"/>
          <p:cNvSpPr/>
          <p:nvPr>
            <p:custDataLst>
              <p:tags r:id="rId1"/>
            </p:custDataLst>
          </p:nvPr>
        </p:nvSpPr>
        <p:spPr>
          <a:xfrm>
            <a:off x="4185991" y="5485904"/>
            <a:ext cx="5160351" cy="512198"/>
          </a:xfrm>
          <a:custGeom>
            <a:avLst/>
            <a:gdLst>
              <a:gd name="connsiteX0" fmla="*/ 0 w 5963288"/>
              <a:gd name="connsiteY0" fmla="*/ 0 h 504056"/>
              <a:gd name="connsiteX1" fmla="*/ 5963288 w 5963288"/>
              <a:gd name="connsiteY1" fmla="*/ 0 h 504056"/>
              <a:gd name="connsiteX2" fmla="*/ 5963288 w 5963288"/>
              <a:gd name="connsiteY2" fmla="*/ 504056 h 504056"/>
              <a:gd name="connsiteX3" fmla="*/ 0 w 5963288"/>
              <a:gd name="connsiteY3" fmla="*/ 504056 h 504056"/>
              <a:gd name="connsiteX4" fmla="*/ 0 w 5963288"/>
              <a:gd name="connsiteY4" fmla="*/ 0 h 504056"/>
              <a:gd name="connsiteX0-1" fmla="*/ 0 w 5963288"/>
              <a:gd name="connsiteY0-2" fmla="*/ 0 h 531765"/>
              <a:gd name="connsiteX1-3" fmla="*/ 5963288 w 5963288"/>
              <a:gd name="connsiteY1-4" fmla="*/ 0 h 531765"/>
              <a:gd name="connsiteX2-5" fmla="*/ 5963288 w 5963288"/>
              <a:gd name="connsiteY2-6" fmla="*/ 504056 h 531765"/>
              <a:gd name="connsiteX3-7" fmla="*/ 193964 w 5963288"/>
              <a:gd name="connsiteY3-8" fmla="*/ 531765 h 531765"/>
              <a:gd name="connsiteX4-9" fmla="*/ 0 w 5963288"/>
              <a:gd name="connsiteY4-10" fmla="*/ 0 h 531765"/>
              <a:gd name="connsiteX0-11" fmla="*/ 0 w 5963288"/>
              <a:gd name="connsiteY0-12" fmla="*/ 0 h 517910"/>
              <a:gd name="connsiteX1-13" fmla="*/ 5963288 w 5963288"/>
              <a:gd name="connsiteY1-14" fmla="*/ 0 h 517910"/>
              <a:gd name="connsiteX2-15" fmla="*/ 5963288 w 5963288"/>
              <a:gd name="connsiteY2-16" fmla="*/ 504056 h 517910"/>
              <a:gd name="connsiteX3-17" fmla="*/ 235528 w 5963288"/>
              <a:gd name="connsiteY3-18" fmla="*/ 517910 h 517910"/>
              <a:gd name="connsiteX4-19" fmla="*/ 0 w 5963288"/>
              <a:gd name="connsiteY4-20" fmla="*/ 0 h 517910"/>
              <a:gd name="connsiteX0-21" fmla="*/ 5963288 w 6054728"/>
              <a:gd name="connsiteY0-22" fmla="*/ 504056 h 595496"/>
              <a:gd name="connsiteX1-23" fmla="*/ 235528 w 6054728"/>
              <a:gd name="connsiteY1-24" fmla="*/ 517910 h 595496"/>
              <a:gd name="connsiteX2-25" fmla="*/ 0 w 6054728"/>
              <a:gd name="connsiteY2-26" fmla="*/ 0 h 595496"/>
              <a:gd name="connsiteX3-27" fmla="*/ 5963288 w 6054728"/>
              <a:gd name="connsiteY3-28" fmla="*/ 0 h 595496"/>
              <a:gd name="connsiteX4-29" fmla="*/ 6054728 w 6054728"/>
              <a:gd name="connsiteY4-30" fmla="*/ 595496 h 595496"/>
              <a:gd name="connsiteX0-31" fmla="*/ 5963288 w 5963288"/>
              <a:gd name="connsiteY0-32" fmla="*/ 504056 h 517910"/>
              <a:gd name="connsiteX1-33" fmla="*/ 235528 w 5963288"/>
              <a:gd name="connsiteY1-34" fmla="*/ 517910 h 517910"/>
              <a:gd name="connsiteX2-35" fmla="*/ 0 w 5963288"/>
              <a:gd name="connsiteY2-36" fmla="*/ 0 h 517910"/>
              <a:gd name="connsiteX3-37" fmla="*/ 5963288 w 5963288"/>
              <a:gd name="connsiteY3-38" fmla="*/ 0 h 517910"/>
            </a:gdLst>
            <a:ahLst/>
            <a:cxnLst>
              <a:cxn ang="0">
                <a:pos x="connsiteX0-31" y="connsiteY0-32"/>
              </a:cxn>
              <a:cxn ang="0">
                <a:pos x="connsiteX1-33" y="connsiteY1-34"/>
              </a:cxn>
              <a:cxn ang="0">
                <a:pos x="connsiteX2-35" y="connsiteY2-36"/>
              </a:cxn>
              <a:cxn ang="0">
                <a:pos x="connsiteX3-37" y="connsiteY3-38"/>
              </a:cxn>
            </a:cxnLst>
            <a:rect l="l" t="t" r="r" b="b"/>
            <a:pathLst>
              <a:path w="5963288" h="517910">
                <a:moveTo>
                  <a:pt x="5963288" y="504056"/>
                </a:moveTo>
                <a:lnTo>
                  <a:pt x="235528" y="517910"/>
                </a:lnTo>
                <a:lnTo>
                  <a:pt x="0" y="0"/>
                </a:lnTo>
                <a:lnTo>
                  <a:pt x="5963288" y="0"/>
                </a:lnTo>
              </a:path>
            </a:pathLst>
          </a:custGeom>
          <a:solidFill>
            <a:schemeClr val="accent1">
              <a:lumMod val="75000"/>
            </a:schemeClr>
          </a:solidFill>
          <a:ln w="34925"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r">
              <a:defRPr/>
            </a:pPr>
            <a:r>
              <a:rPr lang="da-DK" altLang="zh-CN" sz="2400" kern="0" dirty="0">
                <a:solidFill>
                  <a:srgbClr val="FFFFFF"/>
                </a:solidFill>
                <a:latin typeface="+mj-lt"/>
                <a:ea typeface="+mj-ea"/>
                <a:cs typeface="+mj-cs"/>
              </a:rPr>
              <a:t>LOREM IPSUM DOLOR</a:t>
            </a:r>
            <a:endParaRPr lang="en-US" sz="2400" kern="0" dirty="0">
              <a:solidFill>
                <a:srgbClr val="FFFFFF"/>
              </a:solidFill>
              <a:latin typeface="+mj-lt"/>
              <a:ea typeface="+mj-ea"/>
              <a:cs typeface="+mj-cs"/>
            </a:endParaRPr>
          </a:p>
        </p:txBody>
      </p:sp>
      <p:grpSp>
        <p:nvGrpSpPr>
          <p:cNvPr id="4" name="组合 3"/>
          <p:cNvGrpSpPr/>
          <p:nvPr>
            <p:custDataLst>
              <p:tags r:id="rId2"/>
            </p:custDataLst>
          </p:nvPr>
        </p:nvGrpSpPr>
        <p:grpSpPr>
          <a:xfrm>
            <a:off x="2997058" y="4563072"/>
            <a:ext cx="1666540" cy="1274412"/>
            <a:chOff x="2185117" y="4355252"/>
            <a:chExt cx="1666540" cy="1274412"/>
          </a:xfrm>
        </p:grpSpPr>
        <p:sp>
          <p:nvSpPr>
            <p:cNvPr id="20" name="椭圆形标注 19"/>
            <p:cNvSpPr/>
            <p:nvPr>
              <p:custDataLst>
                <p:tags r:id="rId3"/>
              </p:custDataLst>
            </p:nvPr>
          </p:nvSpPr>
          <p:spPr>
            <a:xfrm>
              <a:off x="2185117" y="4355252"/>
              <a:ext cx="1666540" cy="1274412"/>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1" name="椭圆形标注 20"/>
            <p:cNvSpPr/>
            <p:nvPr>
              <p:custDataLst>
                <p:tags r:id="rId4"/>
              </p:custDataLst>
            </p:nvPr>
          </p:nvSpPr>
          <p:spPr>
            <a:xfrm>
              <a:off x="2298386" y="4438608"/>
              <a:ext cx="1435561" cy="1097783"/>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nSpc>
                  <a:spcPct val="120000"/>
                </a:lnSpc>
                <a:defRPr/>
              </a:pPr>
              <a:r>
                <a:rPr lang="en-US" altLang="zh-CN" kern="0" dirty="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3" name="组合 2"/>
          <p:cNvGrpSpPr/>
          <p:nvPr>
            <p:custDataLst>
              <p:tags r:id="rId5"/>
            </p:custDataLst>
          </p:nvPr>
        </p:nvGrpSpPr>
        <p:grpSpPr>
          <a:xfrm>
            <a:off x="4144450" y="3548107"/>
            <a:ext cx="1857482" cy="1420427"/>
            <a:chOff x="3332509" y="3340286"/>
            <a:chExt cx="1857482" cy="1420427"/>
          </a:xfrm>
        </p:grpSpPr>
        <p:sp>
          <p:nvSpPr>
            <p:cNvPr id="22" name="椭圆形标注 21"/>
            <p:cNvSpPr/>
            <p:nvPr>
              <p:custDataLst>
                <p:tags r:id="rId6"/>
              </p:custDataLst>
            </p:nvPr>
          </p:nvSpPr>
          <p:spPr>
            <a:xfrm rot="573938" flipH="1">
              <a:off x="3332509" y="3340286"/>
              <a:ext cx="1857482" cy="1420427"/>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3" name="椭圆形标注 22"/>
            <p:cNvSpPr/>
            <p:nvPr>
              <p:custDataLst>
                <p:tags r:id="rId7"/>
              </p:custDataLst>
            </p:nvPr>
          </p:nvSpPr>
          <p:spPr>
            <a:xfrm rot="573938" flipH="1">
              <a:off x="3464589" y="3433683"/>
              <a:ext cx="1600040" cy="1223560"/>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180000" tIns="34290" rIns="0" bIns="34290" numCol="1" spcCol="0" rtlCol="0" fromWordArt="0" anchor="ctr" anchorCtr="0" forceAA="0" compatLnSpc="1">
              <a:normAutofit/>
            </a:bodyPr>
            <a:lstStyle/>
            <a:p>
              <a:pPr>
                <a:lnSpc>
                  <a:spcPct val="120000"/>
                </a:lnSpc>
                <a:defRPr/>
              </a:pPr>
              <a:r>
                <a:rPr lang="en-US" altLang="zh-CN" kern="0" dirty="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2" name="组合 1"/>
          <p:cNvGrpSpPr/>
          <p:nvPr>
            <p:custDataLst>
              <p:tags r:id="rId8"/>
            </p:custDataLst>
          </p:nvPr>
        </p:nvGrpSpPr>
        <p:grpSpPr>
          <a:xfrm>
            <a:off x="2845659" y="2101651"/>
            <a:ext cx="2227532" cy="1703407"/>
            <a:chOff x="2033718" y="1893830"/>
            <a:chExt cx="2227532" cy="1703407"/>
          </a:xfrm>
        </p:grpSpPr>
        <p:sp>
          <p:nvSpPr>
            <p:cNvPr id="24" name="椭圆形标注 23"/>
            <p:cNvSpPr/>
            <p:nvPr>
              <p:custDataLst>
                <p:tags r:id="rId9"/>
              </p:custDataLst>
            </p:nvPr>
          </p:nvSpPr>
          <p:spPr>
            <a:xfrm>
              <a:off x="2033718" y="1893830"/>
              <a:ext cx="2227532" cy="1703407"/>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5" name="椭圆形标注 24"/>
            <p:cNvSpPr/>
            <p:nvPr>
              <p:custDataLst>
                <p:tags r:id="rId10"/>
              </p:custDataLst>
            </p:nvPr>
          </p:nvSpPr>
          <p:spPr>
            <a:xfrm>
              <a:off x="2185115" y="2005247"/>
              <a:ext cx="1918802" cy="1467320"/>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nSpc>
                  <a:spcPct val="120000"/>
                </a:lnSpc>
                <a:defRPr/>
              </a:pPr>
              <a:r>
                <a:rPr lang="en-US" altLang="zh-CN" kern="0" dirty="0" smtClean="0">
                  <a:solidFill>
                    <a:srgbClr val="4B4B4B"/>
                  </a:solidFill>
                  <a:latin typeface="+mn-lt"/>
                  <a:ea typeface="+mn-ea"/>
                </a:rPr>
                <a:t>LOREM</a:t>
              </a:r>
              <a:endParaRPr lang="en-US" kern="0" dirty="0">
                <a:solidFill>
                  <a:srgbClr val="4B4B4B"/>
                </a:solidFill>
                <a:latin typeface="+mn-lt"/>
                <a:ea typeface="+mn-ea"/>
              </a:endParaRPr>
            </a:p>
          </p:txBody>
        </p:sp>
      </p:grpSp>
      <p:sp>
        <p:nvSpPr>
          <p:cNvPr id="14" name="文本框 13"/>
          <p:cNvSpPr txBox="1"/>
          <p:nvPr>
            <p:custDataLst>
              <p:tags r:id="rId11"/>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12"/>
    </p:custData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0"/>
          <p:cNvSpPr/>
          <p:nvPr>
            <p:custDataLst>
              <p:tags r:id="rId1"/>
            </p:custDataLst>
          </p:nvPr>
        </p:nvSpPr>
        <p:spPr>
          <a:xfrm>
            <a:off x="4253509" y="5666989"/>
            <a:ext cx="4936629" cy="484429"/>
          </a:xfrm>
          <a:custGeom>
            <a:avLst/>
            <a:gdLst>
              <a:gd name="connsiteX0" fmla="*/ 0 w 5963288"/>
              <a:gd name="connsiteY0" fmla="*/ 0 h 504056"/>
              <a:gd name="connsiteX1" fmla="*/ 5963288 w 5963288"/>
              <a:gd name="connsiteY1" fmla="*/ 0 h 504056"/>
              <a:gd name="connsiteX2" fmla="*/ 5963288 w 5963288"/>
              <a:gd name="connsiteY2" fmla="*/ 504056 h 504056"/>
              <a:gd name="connsiteX3" fmla="*/ 0 w 5963288"/>
              <a:gd name="connsiteY3" fmla="*/ 504056 h 504056"/>
              <a:gd name="connsiteX4" fmla="*/ 0 w 5963288"/>
              <a:gd name="connsiteY4" fmla="*/ 0 h 504056"/>
              <a:gd name="connsiteX0-1" fmla="*/ 0 w 5963288"/>
              <a:gd name="connsiteY0-2" fmla="*/ 0 h 531765"/>
              <a:gd name="connsiteX1-3" fmla="*/ 5963288 w 5963288"/>
              <a:gd name="connsiteY1-4" fmla="*/ 0 h 531765"/>
              <a:gd name="connsiteX2-5" fmla="*/ 5963288 w 5963288"/>
              <a:gd name="connsiteY2-6" fmla="*/ 504056 h 531765"/>
              <a:gd name="connsiteX3-7" fmla="*/ 193964 w 5963288"/>
              <a:gd name="connsiteY3-8" fmla="*/ 531765 h 531765"/>
              <a:gd name="connsiteX4-9" fmla="*/ 0 w 5963288"/>
              <a:gd name="connsiteY4-10" fmla="*/ 0 h 531765"/>
              <a:gd name="connsiteX0-11" fmla="*/ 0 w 5963288"/>
              <a:gd name="connsiteY0-12" fmla="*/ 0 h 517910"/>
              <a:gd name="connsiteX1-13" fmla="*/ 5963288 w 5963288"/>
              <a:gd name="connsiteY1-14" fmla="*/ 0 h 517910"/>
              <a:gd name="connsiteX2-15" fmla="*/ 5963288 w 5963288"/>
              <a:gd name="connsiteY2-16" fmla="*/ 504056 h 517910"/>
              <a:gd name="connsiteX3-17" fmla="*/ 235528 w 5963288"/>
              <a:gd name="connsiteY3-18" fmla="*/ 517910 h 517910"/>
              <a:gd name="connsiteX4-19" fmla="*/ 0 w 5963288"/>
              <a:gd name="connsiteY4-20" fmla="*/ 0 h 517910"/>
              <a:gd name="connsiteX0-21" fmla="*/ 5963288 w 6054728"/>
              <a:gd name="connsiteY0-22" fmla="*/ 504056 h 595496"/>
              <a:gd name="connsiteX1-23" fmla="*/ 235528 w 6054728"/>
              <a:gd name="connsiteY1-24" fmla="*/ 517910 h 595496"/>
              <a:gd name="connsiteX2-25" fmla="*/ 0 w 6054728"/>
              <a:gd name="connsiteY2-26" fmla="*/ 0 h 595496"/>
              <a:gd name="connsiteX3-27" fmla="*/ 5963288 w 6054728"/>
              <a:gd name="connsiteY3-28" fmla="*/ 0 h 595496"/>
              <a:gd name="connsiteX4-29" fmla="*/ 6054728 w 6054728"/>
              <a:gd name="connsiteY4-30" fmla="*/ 595496 h 595496"/>
              <a:gd name="connsiteX0-31" fmla="*/ 5963288 w 5963288"/>
              <a:gd name="connsiteY0-32" fmla="*/ 504056 h 517910"/>
              <a:gd name="connsiteX1-33" fmla="*/ 235528 w 5963288"/>
              <a:gd name="connsiteY1-34" fmla="*/ 517910 h 517910"/>
              <a:gd name="connsiteX2-35" fmla="*/ 0 w 5963288"/>
              <a:gd name="connsiteY2-36" fmla="*/ 0 h 517910"/>
              <a:gd name="connsiteX3-37" fmla="*/ 5963288 w 5963288"/>
              <a:gd name="connsiteY3-38" fmla="*/ 0 h 517910"/>
            </a:gdLst>
            <a:ahLst/>
            <a:cxnLst>
              <a:cxn ang="0">
                <a:pos x="connsiteX0-31" y="connsiteY0-32"/>
              </a:cxn>
              <a:cxn ang="0">
                <a:pos x="connsiteX1-33" y="connsiteY1-34"/>
              </a:cxn>
              <a:cxn ang="0">
                <a:pos x="connsiteX2-35" y="connsiteY2-36"/>
              </a:cxn>
              <a:cxn ang="0">
                <a:pos x="connsiteX3-37" y="connsiteY3-38"/>
              </a:cxn>
            </a:cxnLst>
            <a:rect l="l" t="t" r="r" b="b"/>
            <a:pathLst>
              <a:path w="5963288" h="517910">
                <a:moveTo>
                  <a:pt x="5963288" y="504056"/>
                </a:moveTo>
                <a:lnTo>
                  <a:pt x="235528" y="517910"/>
                </a:lnTo>
                <a:lnTo>
                  <a:pt x="0" y="0"/>
                </a:lnTo>
                <a:lnTo>
                  <a:pt x="5963288" y="0"/>
                </a:lnTo>
              </a:path>
            </a:pathLst>
          </a:custGeom>
          <a:solidFill>
            <a:schemeClr val="accent1">
              <a:lumMod val="75000"/>
            </a:schemeClr>
          </a:solidFill>
          <a:ln w="34925"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r">
              <a:defRPr/>
            </a:pPr>
            <a:r>
              <a:rPr lang="da-DK" altLang="zh-CN" sz="2400" kern="0" dirty="0">
                <a:solidFill>
                  <a:srgbClr val="FFFFFF"/>
                </a:solidFill>
                <a:latin typeface="+mj-lt"/>
                <a:ea typeface="+mj-ea"/>
                <a:cs typeface="+mj-cs"/>
              </a:rPr>
              <a:t>LOREM IPSUM DOLOR</a:t>
            </a:r>
            <a:endParaRPr lang="en-US" sz="2400" kern="0" dirty="0">
              <a:solidFill>
                <a:srgbClr val="FFFFFF"/>
              </a:solidFill>
              <a:latin typeface="+mj-lt"/>
              <a:ea typeface="+mj-ea"/>
              <a:cs typeface="+mj-cs"/>
            </a:endParaRPr>
          </a:p>
        </p:txBody>
      </p:sp>
      <p:grpSp>
        <p:nvGrpSpPr>
          <p:cNvPr id="6" name="组合 5"/>
          <p:cNvGrpSpPr/>
          <p:nvPr>
            <p:custDataLst>
              <p:tags r:id="rId2"/>
            </p:custDataLst>
          </p:nvPr>
        </p:nvGrpSpPr>
        <p:grpSpPr>
          <a:xfrm>
            <a:off x="3145053" y="4794190"/>
            <a:ext cx="1576186" cy="1205318"/>
            <a:chOff x="2185117" y="4355252"/>
            <a:chExt cx="1666540" cy="1274412"/>
          </a:xfrm>
        </p:grpSpPr>
        <p:sp>
          <p:nvSpPr>
            <p:cNvPr id="20" name="椭圆形标注 19"/>
            <p:cNvSpPr/>
            <p:nvPr>
              <p:custDataLst>
                <p:tags r:id="rId3"/>
              </p:custDataLst>
            </p:nvPr>
          </p:nvSpPr>
          <p:spPr>
            <a:xfrm>
              <a:off x="2185117" y="4355252"/>
              <a:ext cx="1666540" cy="1274412"/>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1" name="椭圆形标注 20"/>
            <p:cNvSpPr/>
            <p:nvPr>
              <p:custDataLst>
                <p:tags r:id="rId4"/>
              </p:custDataLst>
            </p:nvPr>
          </p:nvSpPr>
          <p:spPr>
            <a:xfrm>
              <a:off x="2298386" y="4438608"/>
              <a:ext cx="1435561" cy="1097783"/>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Autofit/>
            </a:bodyPr>
            <a:lstStyle/>
            <a:p>
              <a:pP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4" name="组合 3"/>
          <p:cNvGrpSpPr/>
          <p:nvPr>
            <p:custDataLst>
              <p:tags r:id="rId5"/>
            </p:custDataLst>
          </p:nvPr>
        </p:nvGrpSpPr>
        <p:grpSpPr>
          <a:xfrm>
            <a:off x="4230239" y="3834252"/>
            <a:ext cx="1756776" cy="1343416"/>
            <a:chOff x="3332509" y="3340286"/>
            <a:chExt cx="1857482" cy="1420427"/>
          </a:xfrm>
        </p:grpSpPr>
        <p:sp>
          <p:nvSpPr>
            <p:cNvPr id="22" name="椭圆形标注 21"/>
            <p:cNvSpPr/>
            <p:nvPr>
              <p:custDataLst>
                <p:tags r:id="rId6"/>
              </p:custDataLst>
            </p:nvPr>
          </p:nvSpPr>
          <p:spPr>
            <a:xfrm rot="573938" flipH="1">
              <a:off x="3332509" y="3340286"/>
              <a:ext cx="1857482" cy="1420427"/>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23" name="椭圆形标注 22"/>
            <p:cNvSpPr/>
            <p:nvPr>
              <p:custDataLst>
                <p:tags r:id="rId7"/>
              </p:custDataLst>
            </p:nvPr>
          </p:nvSpPr>
          <p:spPr>
            <a:xfrm rot="573938" flipH="1">
              <a:off x="3464589" y="3433683"/>
              <a:ext cx="1600040" cy="1223560"/>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180000" tIns="34290" rIns="0" bIns="34290" numCol="1" spcCol="0" rtlCol="0" fromWordArt="0" anchor="ctr" anchorCtr="0" forceAA="0" compatLnSpc="1">
              <a:normAutofit/>
            </a:bodyPr>
            <a:lstStyle/>
            <a:p>
              <a:pPr>
                <a:lnSpc>
                  <a:spcPct val="120000"/>
                </a:lnSpc>
                <a:defRPr/>
              </a:pPr>
              <a:r>
                <a:rPr lang="en-US" altLang="zh-CN" kern="0" dirty="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2" name="组合 1"/>
          <p:cNvGrpSpPr/>
          <p:nvPr>
            <p:custDataLst>
              <p:tags r:id="rId8"/>
            </p:custDataLst>
          </p:nvPr>
        </p:nvGrpSpPr>
        <p:grpSpPr>
          <a:xfrm>
            <a:off x="3001863" y="2466218"/>
            <a:ext cx="2106763" cy="1611054"/>
            <a:chOff x="2033718" y="1893830"/>
            <a:chExt cx="2227532" cy="1703407"/>
          </a:xfrm>
        </p:grpSpPr>
        <p:sp>
          <p:nvSpPr>
            <p:cNvPr id="24" name="椭圆形标注 23"/>
            <p:cNvSpPr/>
            <p:nvPr>
              <p:custDataLst>
                <p:tags r:id="rId9"/>
              </p:custDataLst>
            </p:nvPr>
          </p:nvSpPr>
          <p:spPr>
            <a:xfrm>
              <a:off x="2033718" y="1893830"/>
              <a:ext cx="2227532" cy="1703407"/>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5" name="椭圆形标注 24"/>
            <p:cNvSpPr/>
            <p:nvPr>
              <p:custDataLst>
                <p:tags r:id="rId10"/>
              </p:custDataLst>
            </p:nvPr>
          </p:nvSpPr>
          <p:spPr>
            <a:xfrm>
              <a:off x="2185115" y="2005247"/>
              <a:ext cx="1918802" cy="1467320"/>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nSpc>
                  <a:spcPct val="120000"/>
                </a:lnSpc>
                <a:defRPr/>
              </a:pPr>
              <a:r>
                <a:rPr lang="en-US" altLang="zh-CN" kern="0" dirty="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3" name="组合 2"/>
          <p:cNvGrpSpPr/>
          <p:nvPr>
            <p:custDataLst>
              <p:tags r:id="rId11"/>
            </p:custDataLst>
          </p:nvPr>
        </p:nvGrpSpPr>
        <p:grpSpPr>
          <a:xfrm>
            <a:off x="5261669" y="1944321"/>
            <a:ext cx="2661832" cy="2035519"/>
            <a:chOff x="4423066" y="1342015"/>
            <a:chExt cx="2814420" cy="2152204"/>
          </a:xfrm>
        </p:grpSpPr>
        <p:sp>
          <p:nvSpPr>
            <p:cNvPr id="13" name="椭圆形标注 12"/>
            <p:cNvSpPr/>
            <p:nvPr>
              <p:custDataLst>
                <p:tags r:id="rId12"/>
              </p:custDataLst>
            </p:nvPr>
          </p:nvSpPr>
          <p:spPr>
            <a:xfrm rot="522929" flipH="1">
              <a:off x="4423066" y="1342015"/>
              <a:ext cx="2814420" cy="2152204"/>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sz="1350" kern="0">
                <a:solidFill>
                  <a:sysClr val="window" lastClr="FFFFFF"/>
                </a:solidFill>
                <a:latin typeface="+mn-lt"/>
                <a:ea typeface="+mn-ea"/>
              </a:endParaRPr>
            </a:p>
          </p:txBody>
        </p:sp>
        <p:sp>
          <p:nvSpPr>
            <p:cNvPr id="14" name="椭圆形标注 13"/>
            <p:cNvSpPr/>
            <p:nvPr>
              <p:custDataLst>
                <p:tags r:id="rId13"/>
              </p:custDataLst>
            </p:nvPr>
          </p:nvSpPr>
          <p:spPr>
            <a:xfrm rot="522929" flipH="1">
              <a:off x="4623077" y="1483452"/>
              <a:ext cx="2424349" cy="1853915"/>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lnSpc>
                  <a:spcPct val="120000"/>
                </a:lnSpc>
                <a:defRPr/>
              </a:pPr>
              <a:r>
                <a:rPr lang="en-US" altLang="zh-CN" kern="0" dirty="0" smtClean="0">
                  <a:solidFill>
                    <a:srgbClr val="4B4B4B"/>
                  </a:solidFill>
                  <a:latin typeface="+mn-lt"/>
                  <a:ea typeface="+mn-ea"/>
                </a:rPr>
                <a:t>LOREM</a:t>
              </a:r>
              <a:endParaRPr lang="en-US" kern="0" dirty="0">
                <a:solidFill>
                  <a:srgbClr val="4B4B4B"/>
                </a:solidFill>
                <a:latin typeface="+mn-lt"/>
                <a:ea typeface="+mn-ea"/>
              </a:endParaRPr>
            </a:p>
          </p:txBody>
        </p:sp>
      </p:grpSp>
      <p:sp>
        <p:nvSpPr>
          <p:cNvPr id="16" name="文本框 15"/>
          <p:cNvSpPr txBox="1"/>
          <p:nvPr>
            <p:custDataLst>
              <p:tags r:id="rId14"/>
            </p:custDataLst>
          </p:nvPr>
        </p:nvSpPr>
        <p:spPr>
          <a:xfrm>
            <a:off x="1508413" y="498763"/>
            <a:ext cx="9175174"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a:t>LOREM IPSUM DOLOR</a:t>
            </a:r>
            <a:endParaRPr lang="zh-CN" altLang="en-US" sz="3600" dirty="0"/>
          </a:p>
        </p:txBody>
      </p:sp>
    </p:spTree>
    <p:custDataLst>
      <p:tags r:id="rId15"/>
    </p:custData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0"/>
          <p:cNvSpPr/>
          <p:nvPr>
            <p:custDataLst>
              <p:tags r:id="rId1"/>
            </p:custDataLst>
          </p:nvPr>
        </p:nvSpPr>
        <p:spPr>
          <a:xfrm>
            <a:off x="4436287" y="6006309"/>
            <a:ext cx="4486129" cy="445277"/>
          </a:xfrm>
          <a:custGeom>
            <a:avLst/>
            <a:gdLst>
              <a:gd name="connsiteX0" fmla="*/ 0 w 5963288"/>
              <a:gd name="connsiteY0" fmla="*/ 0 h 504056"/>
              <a:gd name="connsiteX1" fmla="*/ 5963288 w 5963288"/>
              <a:gd name="connsiteY1" fmla="*/ 0 h 504056"/>
              <a:gd name="connsiteX2" fmla="*/ 5963288 w 5963288"/>
              <a:gd name="connsiteY2" fmla="*/ 504056 h 504056"/>
              <a:gd name="connsiteX3" fmla="*/ 0 w 5963288"/>
              <a:gd name="connsiteY3" fmla="*/ 504056 h 504056"/>
              <a:gd name="connsiteX4" fmla="*/ 0 w 5963288"/>
              <a:gd name="connsiteY4" fmla="*/ 0 h 504056"/>
              <a:gd name="connsiteX0-1" fmla="*/ 0 w 5963288"/>
              <a:gd name="connsiteY0-2" fmla="*/ 0 h 531765"/>
              <a:gd name="connsiteX1-3" fmla="*/ 5963288 w 5963288"/>
              <a:gd name="connsiteY1-4" fmla="*/ 0 h 531765"/>
              <a:gd name="connsiteX2-5" fmla="*/ 5963288 w 5963288"/>
              <a:gd name="connsiteY2-6" fmla="*/ 504056 h 531765"/>
              <a:gd name="connsiteX3-7" fmla="*/ 193964 w 5963288"/>
              <a:gd name="connsiteY3-8" fmla="*/ 531765 h 531765"/>
              <a:gd name="connsiteX4-9" fmla="*/ 0 w 5963288"/>
              <a:gd name="connsiteY4-10" fmla="*/ 0 h 531765"/>
              <a:gd name="connsiteX0-11" fmla="*/ 0 w 5963288"/>
              <a:gd name="connsiteY0-12" fmla="*/ 0 h 517910"/>
              <a:gd name="connsiteX1-13" fmla="*/ 5963288 w 5963288"/>
              <a:gd name="connsiteY1-14" fmla="*/ 0 h 517910"/>
              <a:gd name="connsiteX2-15" fmla="*/ 5963288 w 5963288"/>
              <a:gd name="connsiteY2-16" fmla="*/ 504056 h 517910"/>
              <a:gd name="connsiteX3-17" fmla="*/ 235528 w 5963288"/>
              <a:gd name="connsiteY3-18" fmla="*/ 517910 h 517910"/>
              <a:gd name="connsiteX4-19" fmla="*/ 0 w 5963288"/>
              <a:gd name="connsiteY4-20" fmla="*/ 0 h 517910"/>
              <a:gd name="connsiteX0-21" fmla="*/ 5963288 w 6054728"/>
              <a:gd name="connsiteY0-22" fmla="*/ 504056 h 595496"/>
              <a:gd name="connsiteX1-23" fmla="*/ 235528 w 6054728"/>
              <a:gd name="connsiteY1-24" fmla="*/ 517910 h 595496"/>
              <a:gd name="connsiteX2-25" fmla="*/ 0 w 6054728"/>
              <a:gd name="connsiteY2-26" fmla="*/ 0 h 595496"/>
              <a:gd name="connsiteX3-27" fmla="*/ 5963288 w 6054728"/>
              <a:gd name="connsiteY3-28" fmla="*/ 0 h 595496"/>
              <a:gd name="connsiteX4-29" fmla="*/ 6054728 w 6054728"/>
              <a:gd name="connsiteY4-30" fmla="*/ 595496 h 595496"/>
              <a:gd name="connsiteX0-31" fmla="*/ 5963288 w 5963288"/>
              <a:gd name="connsiteY0-32" fmla="*/ 504056 h 517910"/>
              <a:gd name="connsiteX1-33" fmla="*/ 235528 w 5963288"/>
              <a:gd name="connsiteY1-34" fmla="*/ 517910 h 517910"/>
              <a:gd name="connsiteX2-35" fmla="*/ 0 w 5963288"/>
              <a:gd name="connsiteY2-36" fmla="*/ 0 h 517910"/>
              <a:gd name="connsiteX3-37" fmla="*/ 5963288 w 5963288"/>
              <a:gd name="connsiteY3-38" fmla="*/ 0 h 517910"/>
            </a:gdLst>
            <a:ahLst/>
            <a:cxnLst>
              <a:cxn ang="0">
                <a:pos x="connsiteX0-31" y="connsiteY0-32"/>
              </a:cxn>
              <a:cxn ang="0">
                <a:pos x="connsiteX1-33" y="connsiteY1-34"/>
              </a:cxn>
              <a:cxn ang="0">
                <a:pos x="connsiteX2-35" y="connsiteY2-36"/>
              </a:cxn>
              <a:cxn ang="0">
                <a:pos x="connsiteX3-37" y="connsiteY3-38"/>
              </a:cxn>
            </a:cxnLst>
            <a:rect l="l" t="t" r="r" b="b"/>
            <a:pathLst>
              <a:path w="5963288" h="517910">
                <a:moveTo>
                  <a:pt x="5963288" y="504056"/>
                </a:moveTo>
                <a:lnTo>
                  <a:pt x="235528" y="517910"/>
                </a:lnTo>
                <a:lnTo>
                  <a:pt x="0" y="0"/>
                </a:lnTo>
                <a:lnTo>
                  <a:pt x="5963288" y="0"/>
                </a:lnTo>
              </a:path>
            </a:pathLst>
          </a:custGeom>
          <a:solidFill>
            <a:schemeClr val="accent1">
              <a:lumMod val="75000"/>
            </a:schemeClr>
          </a:solidFill>
          <a:ln w="34925"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r"/>
            <a:r>
              <a:rPr lang="da-DK" altLang="zh-CN" sz="2400" kern="0" dirty="0">
                <a:solidFill>
                  <a:srgbClr val="FFFFFF"/>
                </a:solidFill>
                <a:latin typeface="+mj-lt"/>
                <a:ea typeface="+mj-ea"/>
                <a:cs typeface="+mj-cs"/>
              </a:rPr>
              <a:t>LOREM IPSUM DOLOR</a:t>
            </a:r>
            <a:endParaRPr lang="en-US" sz="2400" kern="0" dirty="0">
              <a:solidFill>
                <a:srgbClr val="FFFFFF"/>
              </a:solidFill>
              <a:latin typeface="+mj-lt"/>
              <a:ea typeface="+mj-ea"/>
              <a:cs typeface="+mj-cs"/>
            </a:endParaRPr>
          </a:p>
        </p:txBody>
      </p:sp>
      <p:grpSp>
        <p:nvGrpSpPr>
          <p:cNvPr id="7" name="组合 6"/>
          <p:cNvGrpSpPr/>
          <p:nvPr>
            <p:custDataLst>
              <p:tags r:id="rId2"/>
            </p:custDataLst>
          </p:nvPr>
        </p:nvGrpSpPr>
        <p:grpSpPr>
          <a:xfrm>
            <a:off x="3402696" y="5204049"/>
            <a:ext cx="1448800" cy="1107904"/>
            <a:chOff x="2185117" y="5210387"/>
            <a:chExt cx="1666540" cy="1274412"/>
          </a:xfrm>
        </p:grpSpPr>
        <p:sp>
          <p:nvSpPr>
            <p:cNvPr id="20" name="椭圆形标注 19"/>
            <p:cNvSpPr/>
            <p:nvPr>
              <p:custDataLst>
                <p:tags r:id="rId3"/>
              </p:custDataLst>
            </p:nvPr>
          </p:nvSpPr>
          <p:spPr>
            <a:xfrm>
              <a:off x="2185117" y="5210387"/>
              <a:ext cx="1666540" cy="1274412"/>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1" name="椭圆形标注 20"/>
            <p:cNvSpPr/>
            <p:nvPr>
              <p:custDataLst>
                <p:tags r:id="rId4"/>
              </p:custDataLst>
            </p:nvPr>
          </p:nvSpPr>
          <p:spPr>
            <a:xfrm>
              <a:off x="2298386" y="5293743"/>
              <a:ext cx="1435561" cy="1097783"/>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lnSpcReduction="10000"/>
            </a:bodyPr>
            <a:lstStyle/>
            <a:p>
              <a:pP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4" name="组合 3"/>
          <p:cNvGrpSpPr/>
          <p:nvPr>
            <p:custDataLst>
              <p:tags r:id="rId5"/>
            </p:custDataLst>
          </p:nvPr>
        </p:nvGrpSpPr>
        <p:grpSpPr>
          <a:xfrm>
            <a:off x="4400175" y="4321695"/>
            <a:ext cx="1614794" cy="1234842"/>
            <a:chOff x="3332509" y="4195421"/>
            <a:chExt cx="1857482" cy="1420427"/>
          </a:xfrm>
        </p:grpSpPr>
        <p:sp>
          <p:nvSpPr>
            <p:cNvPr id="22" name="椭圆形标注 21"/>
            <p:cNvSpPr/>
            <p:nvPr>
              <p:custDataLst>
                <p:tags r:id="rId6"/>
              </p:custDataLst>
            </p:nvPr>
          </p:nvSpPr>
          <p:spPr>
            <a:xfrm rot="573938" flipH="1">
              <a:off x="3332509" y="4195421"/>
              <a:ext cx="1857482" cy="1420427"/>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3" name="椭圆形标注 22"/>
            <p:cNvSpPr/>
            <p:nvPr>
              <p:custDataLst>
                <p:tags r:id="rId7"/>
              </p:custDataLst>
            </p:nvPr>
          </p:nvSpPr>
          <p:spPr>
            <a:xfrm rot="573938" flipH="1">
              <a:off x="3464589" y="4288818"/>
              <a:ext cx="1600040" cy="1223560"/>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180000" tIns="34290" rIns="0" bIns="34290" numCol="1" spcCol="0" rtlCol="0" fromWordArt="0" anchor="ctr" anchorCtr="0" forceAA="0" compatLnSpc="1">
              <a:normAutofit/>
            </a:bodyPr>
            <a:lstStyle/>
            <a:p>
              <a:pP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6" name="组合 5"/>
          <p:cNvGrpSpPr/>
          <p:nvPr>
            <p:custDataLst>
              <p:tags r:id="rId8"/>
            </p:custDataLst>
          </p:nvPr>
        </p:nvGrpSpPr>
        <p:grpSpPr>
          <a:xfrm>
            <a:off x="3269585" y="3063084"/>
            <a:ext cx="1937988" cy="1481990"/>
            <a:chOff x="2032000" y="2747653"/>
            <a:chExt cx="2229249" cy="1704720"/>
          </a:xfrm>
        </p:grpSpPr>
        <p:sp>
          <p:nvSpPr>
            <p:cNvPr id="24" name="椭圆形标注 23"/>
            <p:cNvSpPr/>
            <p:nvPr>
              <p:custDataLst>
                <p:tags r:id="rId9"/>
              </p:custDataLst>
            </p:nvPr>
          </p:nvSpPr>
          <p:spPr>
            <a:xfrm>
              <a:off x="2032000" y="2747653"/>
              <a:ext cx="2229249" cy="1704720"/>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5" name="椭圆形标注 24"/>
            <p:cNvSpPr/>
            <p:nvPr>
              <p:custDataLst>
                <p:tags r:id="rId10"/>
              </p:custDataLst>
            </p:nvPr>
          </p:nvSpPr>
          <p:spPr>
            <a:xfrm>
              <a:off x="2183514" y="2859156"/>
              <a:ext cx="1920281" cy="1468451"/>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3" name="组合 2"/>
          <p:cNvGrpSpPr/>
          <p:nvPr>
            <p:custDataLst>
              <p:tags r:id="rId11"/>
            </p:custDataLst>
          </p:nvPr>
        </p:nvGrpSpPr>
        <p:grpSpPr>
          <a:xfrm>
            <a:off x="5348248" y="2864929"/>
            <a:ext cx="2079997" cy="1590586"/>
            <a:chOff x="4423066" y="2519718"/>
            <a:chExt cx="2392601" cy="1829636"/>
          </a:xfrm>
        </p:grpSpPr>
        <p:sp>
          <p:nvSpPr>
            <p:cNvPr id="13" name="椭圆形标注 12"/>
            <p:cNvSpPr/>
            <p:nvPr>
              <p:custDataLst>
                <p:tags r:id="rId12"/>
              </p:custDataLst>
            </p:nvPr>
          </p:nvSpPr>
          <p:spPr>
            <a:xfrm rot="522929" flipH="1">
              <a:off x="4423066" y="2519718"/>
              <a:ext cx="2392601" cy="1829636"/>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14" name="椭圆形标注 13"/>
            <p:cNvSpPr/>
            <p:nvPr>
              <p:custDataLst>
                <p:tags r:id="rId13"/>
              </p:custDataLst>
            </p:nvPr>
          </p:nvSpPr>
          <p:spPr>
            <a:xfrm rot="522929" flipH="1">
              <a:off x="4593100" y="2639957"/>
              <a:ext cx="2060993" cy="1576054"/>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2" name="组合 1"/>
          <p:cNvGrpSpPr/>
          <p:nvPr>
            <p:custDataLst>
              <p:tags r:id="rId14"/>
            </p:custDataLst>
          </p:nvPr>
        </p:nvGrpSpPr>
        <p:grpSpPr>
          <a:xfrm>
            <a:off x="3909711" y="1609592"/>
            <a:ext cx="2079997" cy="1590586"/>
            <a:chOff x="2768331" y="1075716"/>
            <a:chExt cx="2392601" cy="1829636"/>
          </a:xfrm>
        </p:grpSpPr>
        <p:sp>
          <p:nvSpPr>
            <p:cNvPr id="16" name="椭圆形标注 15"/>
            <p:cNvSpPr/>
            <p:nvPr>
              <p:custDataLst>
                <p:tags r:id="rId15"/>
              </p:custDataLst>
            </p:nvPr>
          </p:nvSpPr>
          <p:spPr>
            <a:xfrm rot="21208467" flipH="1">
              <a:off x="2768331" y="1075716"/>
              <a:ext cx="2392601" cy="1829636"/>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17" name="椭圆形标注 16"/>
            <p:cNvSpPr/>
            <p:nvPr>
              <p:custDataLst>
                <p:tags r:id="rId16"/>
              </p:custDataLst>
            </p:nvPr>
          </p:nvSpPr>
          <p:spPr>
            <a:xfrm rot="21208467" flipH="1">
              <a:off x="2936494" y="1195073"/>
              <a:ext cx="2060993" cy="1576054"/>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lnSpc>
                  <a:spcPct val="120000"/>
                </a:lnSpc>
                <a:defRPr/>
              </a:pPr>
              <a:r>
                <a:rPr lang="en-US" altLang="zh-CN" kern="0" dirty="0" smtClean="0">
                  <a:solidFill>
                    <a:srgbClr val="4B4B4B"/>
                  </a:solidFill>
                  <a:latin typeface="+mn-lt"/>
                  <a:ea typeface="+mn-ea"/>
                </a:rPr>
                <a:t>LOREM</a:t>
              </a:r>
              <a:endParaRPr lang="en-US" kern="0" dirty="0">
                <a:solidFill>
                  <a:srgbClr val="4B4B4B"/>
                </a:solidFill>
                <a:latin typeface="+mn-lt"/>
                <a:ea typeface="+mn-ea"/>
              </a:endParaRPr>
            </a:p>
          </p:txBody>
        </p:sp>
      </p:grpSp>
      <p:sp>
        <p:nvSpPr>
          <p:cNvPr id="27" name="文本框 26"/>
          <p:cNvSpPr txBox="1"/>
          <p:nvPr>
            <p:custDataLst>
              <p:tags r:id="rId17"/>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18"/>
    </p:custData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0"/>
          <p:cNvSpPr/>
          <p:nvPr>
            <p:custDataLst>
              <p:tags r:id="rId1"/>
            </p:custDataLst>
          </p:nvPr>
        </p:nvSpPr>
        <p:spPr>
          <a:xfrm>
            <a:off x="4253799" y="6130800"/>
            <a:ext cx="4932830" cy="482557"/>
          </a:xfrm>
          <a:custGeom>
            <a:avLst/>
            <a:gdLst>
              <a:gd name="connsiteX0" fmla="*/ 0 w 5963288"/>
              <a:gd name="connsiteY0" fmla="*/ 0 h 504056"/>
              <a:gd name="connsiteX1" fmla="*/ 5963288 w 5963288"/>
              <a:gd name="connsiteY1" fmla="*/ 0 h 504056"/>
              <a:gd name="connsiteX2" fmla="*/ 5963288 w 5963288"/>
              <a:gd name="connsiteY2" fmla="*/ 504056 h 504056"/>
              <a:gd name="connsiteX3" fmla="*/ 0 w 5963288"/>
              <a:gd name="connsiteY3" fmla="*/ 504056 h 504056"/>
              <a:gd name="connsiteX4" fmla="*/ 0 w 5963288"/>
              <a:gd name="connsiteY4" fmla="*/ 0 h 504056"/>
              <a:gd name="connsiteX0-1" fmla="*/ 0 w 5963288"/>
              <a:gd name="connsiteY0-2" fmla="*/ 0 h 531765"/>
              <a:gd name="connsiteX1-3" fmla="*/ 5963288 w 5963288"/>
              <a:gd name="connsiteY1-4" fmla="*/ 0 h 531765"/>
              <a:gd name="connsiteX2-5" fmla="*/ 5963288 w 5963288"/>
              <a:gd name="connsiteY2-6" fmla="*/ 504056 h 531765"/>
              <a:gd name="connsiteX3-7" fmla="*/ 193964 w 5963288"/>
              <a:gd name="connsiteY3-8" fmla="*/ 531765 h 531765"/>
              <a:gd name="connsiteX4-9" fmla="*/ 0 w 5963288"/>
              <a:gd name="connsiteY4-10" fmla="*/ 0 h 531765"/>
              <a:gd name="connsiteX0-11" fmla="*/ 0 w 5963288"/>
              <a:gd name="connsiteY0-12" fmla="*/ 0 h 517910"/>
              <a:gd name="connsiteX1-13" fmla="*/ 5963288 w 5963288"/>
              <a:gd name="connsiteY1-14" fmla="*/ 0 h 517910"/>
              <a:gd name="connsiteX2-15" fmla="*/ 5963288 w 5963288"/>
              <a:gd name="connsiteY2-16" fmla="*/ 504056 h 517910"/>
              <a:gd name="connsiteX3-17" fmla="*/ 235528 w 5963288"/>
              <a:gd name="connsiteY3-18" fmla="*/ 517910 h 517910"/>
              <a:gd name="connsiteX4-19" fmla="*/ 0 w 5963288"/>
              <a:gd name="connsiteY4-20" fmla="*/ 0 h 517910"/>
              <a:gd name="connsiteX0-21" fmla="*/ 5963288 w 6054728"/>
              <a:gd name="connsiteY0-22" fmla="*/ 504056 h 595496"/>
              <a:gd name="connsiteX1-23" fmla="*/ 235528 w 6054728"/>
              <a:gd name="connsiteY1-24" fmla="*/ 517910 h 595496"/>
              <a:gd name="connsiteX2-25" fmla="*/ 0 w 6054728"/>
              <a:gd name="connsiteY2-26" fmla="*/ 0 h 595496"/>
              <a:gd name="connsiteX3-27" fmla="*/ 5963288 w 6054728"/>
              <a:gd name="connsiteY3-28" fmla="*/ 0 h 595496"/>
              <a:gd name="connsiteX4-29" fmla="*/ 6054728 w 6054728"/>
              <a:gd name="connsiteY4-30" fmla="*/ 595496 h 595496"/>
              <a:gd name="connsiteX0-31" fmla="*/ 5963288 w 5963288"/>
              <a:gd name="connsiteY0-32" fmla="*/ 504056 h 517910"/>
              <a:gd name="connsiteX1-33" fmla="*/ 235528 w 5963288"/>
              <a:gd name="connsiteY1-34" fmla="*/ 517910 h 517910"/>
              <a:gd name="connsiteX2-35" fmla="*/ 0 w 5963288"/>
              <a:gd name="connsiteY2-36" fmla="*/ 0 h 517910"/>
              <a:gd name="connsiteX3-37" fmla="*/ 5963288 w 5963288"/>
              <a:gd name="connsiteY3-38" fmla="*/ 0 h 517910"/>
            </a:gdLst>
            <a:ahLst/>
            <a:cxnLst>
              <a:cxn ang="0">
                <a:pos x="connsiteX0-31" y="connsiteY0-32"/>
              </a:cxn>
              <a:cxn ang="0">
                <a:pos x="connsiteX1-33" y="connsiteY1-34"/>
              </a:cxn>
              <a:cxn ang="0">
                <a:pos x="connsiteX2-35" y="connsiteY2-36"/>
              </a:cxn>
              <a:cxn ang="0">
                <a:pos x="connsiteX3-37" y="connsiteY3-38"/>
              </a:cxn>
            </a:cxnLst>
            <a:rect l="l" t="t" r="r" b="b"/>
            <a:pathLst>
              <a:path w="5963288" h="517910">
                <a:moveTo>
                  <a:pt x="5963288" y="504056"/>
                </a:moveTo>
                <a:lnTo>
                  <a:pt x="235528" y="517910"/>
                </a:lnTo>
                <a:lnTo>
                  <a:pt x="0" y="0"/>
                </a:lnTo>
                <a:lnTo>
                  <a:pt x="5963288" y="0"/>
                </a:lnTo>
              </a:path>
            </a:pathLst>
          </a:custGeom>
          <a:solidFill>
            <a:schemeClr val="accent1">
              <a:lumMod val="75000"/>
            </a:schemeClr>
          </a:solidFill>
          <a:ln w="34925"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r">
              <a:defRPr/>
            </a:pPr>
            <a:r>
              <a:rPr lang="da-DK" altLang="zh-CN" sz="2400" kern="0" dirty="0">
                <a:solidFill>
                  <a:srgbClr val="FFFFFF"/>
                </a:solidFill>
                <a:latin typeface="+mj-lt"/>
                <a:ea typeface="+mj-ea"/>
                <a:cs typeface="+mj-cs"/>
              </a:rPr>
              <a:t>LOREM IPSUM DOLOR</a:t>
            </a:r>
            <a:endParaRPr lang="en-US" sz="2400" kern="0" dirty="0">
              <a:solidFill>
                <a:srgbClr val="FFFFFF"/>
              </a:solidFill>
              <a:latin typeface="+mj-lt"/>
              <a:ea typeface="+mj-ea"/>
              <a:cs typeface="+mj-cs"/>
            </a:endParaRPr>
          </a:p>
        </p:txBody>
      </p:sp>
      <p:grpSp>
        <p:nvGrpSpPr>
          <p:cNvPr id="2" name="组合 1"/>
          <p:cNvGrpSpPr/>
          <p:nvPr>
            <p:custDataLst>
              <p:tags r:id="rId2"/>
            </p:custDataLst>
          </p:nvPr>
        </p:nvGrpSpPr>
        <p:grpSpPr>
          <a:xfrm>
            <a:off x="3149627" y="5261374"/>
            <a:ext cx="1570096" cy="1200661"/>
            <a:chOff x="2185117" y="5210387"/>
            <a:chExt cx="1666540" cy="1274412"/>
          </a:xfrm>
        </p:grpSpPr>
        <p:sp>
          <p:nvSpPr>
            <p:cNvPr id="20" name="椭圆形标注 19"/>
            <p:cNvSpPr/>
            <p:nvPr>
              <p:custDataLst>
                <p:tags r:id="rId3"/>
              </p:custDataLst>
            </p:nvPr>
          </p:nvSpPr>
          <p:spPr>
            <a:xfrm>
              <a:off x="2185117" y="5210387"/>
              <a:ext cx="1666540" cy="1274412"/>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1" name="椭圆形标注 20"/>
            <p:cNvSpPr/>
            <p:nvPr>
              <p:custDataLst>
                <p:tags r:id="rId4"/>
              </p:custDataLst>
            </p:nvPr>
          </p:nvSpPr>
          <p:spPr>
            <a:xfrm>
              <a:off x="2298386" y="5293743"/>
              <a:ext cx="1435561" cy="1097783"/>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nSpc>
                  <a:spcPct val="120000"/>
                </a:lnSpc>
                <a:defRPr/>
              </a:pPr>
              <a:r>
                <a:rPr lang="en-US" altLang="zh-CN" kern="0" smtClean="0">
                  <a:solidFill>
                    <a:srgbClr val="4B4B4B"/>
                  </a:solidFill>
                  <a:latin typeface="+mn-lt"/>
                  <a:ea typeface="+mn-ea"/>
                </a:rPr>
                <a:t>LORE</a:t>
              </a:r>
              <a:endParaRPr lang="en-US" kern="0" dirty="0">
                <a:solidFill>
                  <a:srgbClr val="4B4B4B"/>
                </a:solidFill>
                <a:latin typeface="+mn-lt"/>
                <a:ea typeface="+mn-ea"/>
              </a:endParaRPr>
            </a:p>
          </p:txBody>
        </p:sp>
      </p:grpSp>
      <p:grpSp>
        <p:nvGrpSpPr>
          <p:cNvPr id="3" name="组合 2"/>
          <p:cNvGrpSpPr/>
          <p:nvPr>
            <p:custDataLst>
              <p:tags r:id="rId5"/>
            </p:custDataLst>
          </p:nvPr>
        </p:nvGrpSpPr>
        <p:grpSpPr>
          <a:xfrm>
            <a:off x="4230618" y="4305145"/>
            <a:ext cx="1749988" cy="1338226"/>
            <a:chOff x="3332509" y="4195421"/>
            <a:chExt cx="1857482" cy="1420427"/>
          </a:xfrm>
        </p:grpSpPr>
        <p:sp>
          <p:nvSpPr>
            <p:cNvPr id="22" name="椭圆形标注 21"/>
            <p:cNvSpPr/>
            <p:nvPr>
              <p:custDataLst>
                <p:tags r:id="rId6"/>
              </p:custDataLst>
            </p:nvPr>
          </p:nvSpPr>
          <p:spPr>
            <a:xfrm rot="573938" flipH="1">
              <a:off x="3332509" y="4195421"/>
              <a:ext cx="1857482" cy="1420427"/>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3" name="椭圆形标注 22"/>
            <p:cNvSpPr/>
            <p:nvPr>
              <p:custDataLst>
                <p:tags r:id="rId7"/>
              </p:custDataLst>
            </p:nvPr>
          </p:nvSpPr>
          <p:spPr>
            <a:xfrm rot="573938" flipH="1">
              <a:off x="3464589" y="4288818"/>
              <a:ext cx="1600040" cy="1223560"/>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180000" tIns="34290" rIns="0" bIns="34290" numCol="1" spcCol="0" rtlCol="0" fromWordArt="0" anchor="ctr" anchorCtr="0" forceAA="0" compatLnSpc="1">
              <a:normAutofit/>
            </a:bodyPr>
            <a:lstStyle/>
            <a:p>
              <a:pP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4" name="组合 3"/>
          <p:cNvGrpSpPr/>
          <p:nvPr>
            <p:custDataLst>
              <p:tags r:id="rId8"/>
            </p:custDataLst>
          </p:nvPr>
        </p:nvGrpSpPr>
        <p:grpSpPr>
          <a:xfrm>
            <a:off x="3005371" y="2941160"/>
            <a:ext cx="2100240" cy="1606066"/>
            <a:chOff x="2032000" y="2747653"/>
            <a:chExt cx="2229249" cy="1704720"/>
          </a:xfrm>
        </p:grpSpPr>
        <p:sp>
          <p:nvSpPr>
            <p:cNvPr id="24" name="椭圆形标注 23"/>
            <p:cNvSpPr/>
            <p:nvPr>
              <p:custDataLst>
                <p:tags r:id="rId9"/>
              </p:custDataLst>
            </p:nvPr>
          </p:nvSpPr>
          <p:spPr>
            <a:xfrm>
              <a:off x="2032000" y="2747653"/>
              <a:ext cx="2229249" cy="1704720"/>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5" name="椭圆形标注 24"/>
            <p:cNvSpPr/>
            <p:nvPr>
              <p:custDataLst>
                <p:tags r:id="rId10"/>
              </p:custDataLst>
            </p:nvPr>
          </p:nvSpPr>
          <p:spPr>
            <a:xfrm>
              <a:off x="2183514" y="2859156"/>
              <a:ext cx="1920281" cy="1468451"/>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7" name="组合 6"/>
          <p:cNvGrpSpPr/>
          <p:nvPr>
            <p:custDataLst>
              <p:tags r:id="rId11"/>
            </p:custDataLst>
          </p:nvPr>
        </p:nvGrpSpPr>
        <p:grpSpPr>
          <a:xfrm>
            <a:off x="5258063" y="2841245"/>
            <a:ext cx="2103976" cy="1608924"/>
            <a:chOff x="4423066" y="2641600"/>
            <a:chExt cx="2233215" cy="1707753"/>
          </a:xfrm>
        </p:grpSpPr>
        <p:sp>
          <p:nvSpPr>
            <p:cNvPr id="13" name="椭圆形标注 12"/>
            <p:cNvSpPr/>
            <p:nvPr>
              <p:custDataLst>
                <p:tags r:id="rId12"/>
              </p:custDataLst>
            </p:nvPr>
          </p:nvSpPr>
          <p:spPr>
            <a:xfrm rot="522929" flipH="1">
              <a:off x="4423066" y="2641600"/>
              <a:ext cx="2233215" cy="1707753"/>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14" name="椭圆形标注 13"/>
            <p:cNvSpPr/>
            <p:nvPr>
              <p:custDataLst>
                <p:tags r:id="rId13"/>
              </p:custDataLst>
            </p:nvPr>
          </p:nvSpPr>
          <p:spPr>
            <a:xfrm rot="522929" flipH="1">
              <a:off x="4581773" y="2753829"/>
              <a:ext cx="1923697" cy="1471064"/>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6" name="组合 5"/>
          <p:cNvGrpSpPr/>
          <p:nvPr>
            <p:custDataLst>
              <p:tags r:id="rId14"/>
            </p:custDataLst>
          </p:nvPr>
        </p:nvGrpSpPr>
        <p:grpSpPr>
          <a:xfrm>
            <a:off x="3699090" y="1365980"/>
            <a:ext cx="2254139" cy="1723753"/>
            <a:chOff x="2768331" y="1075716"/>
            <a:chExt cx="2392601" cy="1829636"/>
          </a:xfrm>
        </p:grpSpPr>
        <p:sp>
          <p:nvSpPr>
            <p:cNvPr id="16" name="椭圆形标注 15"/>
            <p:cNvSpPr/>
            <p:nvPr>
              <p:custDataLst>
                <p:tags r:id="rId15"/>
              </p:custDataLst>
            </p:nvPr>
          </p:nvSpPr>
          <p:spPr>
            <a:xfrm rot="21208467" flipH="1">
              <a:off x="2768331" y="1075716"/>
              <a:ext cx="2392601" cy="1829636"/>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17" name="椭圆形标注 16"/>
            <p:cNvSpPr/>
            <p:nvPr>
              <p:custDataLst>
                <p:tags r:id="rId16"/>
              </p:custDataLst>
            </p:nvPr>
          </p:nvSpPr>
          <p:spPr>
            <a:xfrm rot="21208467" flipH="1">
              <a:off x="2936493" y="1195073"/>
              <a:ext cx="2060993" cy="1576054"/>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grpSp>
        <p:nvGrpSpPr>
          <p:cNvPr id="8" name="组合 7"/>
          <p:cNvGrpSpPr/>
          <p:nvPr>
            <p:custDataLst>
              <p:tags r:id="rId17"/>
            </p:custDataLst>
          </p:nvPr>
        </p:nvGrpSpPr>
        <p:grpSpPr>
          <a:xfrm>
            <a:off x="6715835" y="1699316"/>
            <a:ext cx="2254139" cy="1723753"/>
            <a:chOff x="5970382" y="1429527"/>
            <a:chExt cx="2392601" cy="1829636"/>
          </a:xfrm>
        </p:grpSpPr>
        <p:sp>
          <p:nvSpPr>
            <p:cNvPr id="18" name="椭圆形标注 17"/>
            <p:cNvSpPr/>
            <p:nvPr>
              <p:custDataLst>
                <p:tags r:id="rId18"/>
              </p:custDataLst>
            </p:nvPr>
          </p:nvSpPr>
          <p:spPr>
            <a:xfrm rot="1248069" flipH="1">
              <a:off x="5970382" y="1429527"/>
              <a:ext cx="2392601" cy="1829636"/>
            </a:xfrm>
            <a:prstGeom prst="wedgeEllipseCallout">
              <a:avLst>
                <a:gd name="adj1" fmla="val 31414"/>
                <a:gd name="adj2" fmla="val 61966"/>
              </a:avLst>
            </a:prstGeom>
            <a:solidFill>
              <a:schemeClr val="accent1">
                <a:lumMod val="75000"/>
              </a:schemeClr>
            </a:solidFill>
            <a:ln w="25400" cap="flat" cmpd="sng" algn="ctr">
              <a:solidFill>
                <a:srgbClr val="FFFFFF"/>
              </a:solid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defRPr/>
              </a:pPr>
              <a:endParaRPr lang="en-US" kern="0">
                <a:solidFill>
                  <a:sysClr val="window" lastClr="FFFFFF"/>
                </a:solidFill>
                <a:latin typeface="+mn-lt"/>
                <a:ea typeface="+mn-ea"/>
              </a:endParaRPr>
            </a:p>
          </p:txBody>
        </p:sp>
        <p:sp>
          <p:nvSpPr>
            <p:cNvPr id="26" name="椭圆形标注 25"/>
            <p:cNvSpPr/>
            <p:nvPr>
              <p:custDataLst>
                <p:tags r:id="rId19"/>
              </p:custDataLst>
            </p:nvPr>
          </p:nvSpPr>
          <p:spPr>
            <a:xfrm rot="1248069" flipH="1">
              <a:off x="6141694" y="1550797"/>
              <a:ext cx="2060993" cy="1576054"/>
            </a:xfrm>
            <a:prstGeom prst="wedgeEllipseCallout">
              <a:avLst>
                <a:gd name="adj1" fmla="val 31414"/>
                <a:gd name="adj2" fmla="val 61966"/>
              </a:avLst>
            </a:prstGeom>
            <a:solidFill>
              <a:srgbClr val="FFFFFF"/>
            </a:solid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rmAutofit/>
            </a:bodyPr>
            <a:lstStyle/>
            <a:p>
              <a:pPr algn="ctr">
                <a:lnSpc>
                  <a:spcPct val="120000"/>
                </a:lnSpc>
                <a:defRPr/>
              </a:pPr>
              <a:r>
                <a:rPr lang="en-US" altLang="zh-CN" kern="0" smtClean="0">
                  <a:solidFill>
                    <a:srgbClr val="4B4B4B"/>
                  </a:solidFill>
                  <a:latin typeface="+mn-lt"/>
                  <a:ea typeface="+mn-ea"/>
                </a:rPr>
                <a:t>LOREM</a:t>
              </a:r>
              <a:endParaRPr lang="en-US" kern="0" dirty="0">
                <a:solidFill>
                  <a:srgbClr val="4B4B4B"/>
                </a:solidFill>
                <a:latin typeface="+mn-lt"/>
                <a:ea typeface="+mn-ea"/>
              </a:endParaRPr>
            </a:p>
          </p:txBody>
        </p:sp>
      </p:grpSp>
      <p:sp>
        <p:nvSpPr>
          <p:cNvPr id="28" name="文本框 27"/>
          <p:cNvSpPr txBox="1"/>
          <p:nvPr>
            <p:custDataLst>
              <p:tags r:id="rId20"/>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21"/>
    </p:custData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任意多边形 15"/>
          <p:cNvSpPr/>
          <p:nvPr>
            <p:custDataLst>
              <p:tags r:id="rId1"/>
            </p:custDataLst>
          </p:nvPr>
        </p:nvSpPr>
        <p:spPr bwMode="auto">
          <a:xfrm rot="622676">
            <a:off x="5561014" y="2517776"/>
            <a:ext cx="757237" cy="855663"/>
          </a:xfrm>
          <a:custGeom>
            <a:avLst/>
            <a:gdLst>
              <a:gd name="connsiteX0" fmla="*/ 228600 w 965200"/>
              <a:gd name="connsiteY0" fmla="*/ 0 h 1193800"/>
              <a:gd name="connsiteX1" fmla="*/ 0 w 965200"/>
              <a:gd name="connsiteY1" fmla="*/ 927100 h 1193800"/>
              <a:gd name="connsiteX2" fmla="*/ 774700 w 965200"/>
              <a:gd name="connsiteY2" fmla="*/ 1193800 h 1193800"/>
              <a:gd name="connsiteX3" fmla="*/ 965200 w 965200"/>
              <a:gd name="connsiteY3" fmla="*/ 381000 h 1193800"/>
              <a:gd name="connsiteX4" fmla="*/ 228600 w 965200"/>
              <a:gd name="connsiteY4" fmla="*/ 0 h 1193800"/>
              <a:gd name="connsiteX0-1" fmla="*/ 255223 w 991823"/>
              <a:gd name="connsiteY0-2" fmla="*/ 18035 h 1211835"/>
              <a:gd name="connsiteX1-3" fmla="*/ 26623 w 991823"/>
              <a:gd name="connsiteY1-4" fmla="*/ 945135 h 1211835"/>
              <a:gd name="connsiteX2-5" fmla="*/ 801323 w 991823"/>
              <a:gd name="connsiteY2-6" fmla="*/ 1211835 h 1211835"/>
              <a:gd name="connsiteX3-7" fmla="*/ 991823 w 991823"/>
              <a:gd name="connsiteY3-8" fmla="*/ 399035 h 1211835"/>
              <a:gd name="connsiteX4-9" fmla="*/ 255223 w 991823"/>
              <a:gd name="connsiteY4-10" fmla="*/ 18035 h 1211835"/>
              <a:gd name="connsiteX0-11" fmla="*/ 307466 w 1044066"/>
              <a:gd name="connsiteY0-12" fmla="*/ 18035 h 1211835"/>
              <a:gd name="connsiteX1-13" fmla="*/ 78866 w 1044066"/>
              <a:gd name="connsiteY1-14" fmla="*/ 945135 h 1211835"/>
              <a:gd name="connsiteX2-15" fmla="*/ 853566 w 1044066"/>
              <a:gd name="connsiteY2-16" fmla="*/ 1211835 h 1211835"/>
              <a:gd name="connsiteX3-17" fmla="*/ 1044066 w 1044066"/>
              <a:gd name="connsiteY3-18" fmla="*/ 399035 h 1211835"/>
              <a:gd name="connsiteX4-19" fmla="*/ 307466 w 1044066"/>
              <a:gd name="connsiteY4-20" fmla="*/ 18035 h 1211835"/>
              <a:gd name="connsiteX0-21" fmla="*/ 307466 w 1092523"/>
              <a:gd name="connsiteY0-22" fmla="*/ 18035 h 1219569"/>
              <a:gd name="connsiteX1-23" fmla="*/ 78866 w 1092523"/>
              <a:gd name="connsiteY1-24" fmla="*/ 945135 h 1219569"/>
              <a:gd name="connsiteX2-25" fmla="*/ 853566 w 1092523"/>
              <a:gd name="connsiteY2-26" fmla="*/ 1211835 h 1219569"/>
              <a:gd name="connsiteX3-27" fmla="*/ 1044066 w 1092523"/>
              <a:gd name="connsiteY3-28" fmla="*/ 399035 h 1219569"/>
              <a:gd name="connsiteX4-29" fmla="*/ 307466 w 1092523"/>
              <a:gd name="connsiteY4-30" fmla="*/ 18035 h 1219569"/>
              <a:gd name="connsiteX0-31" fmla="*/ 307466 w 1128943"/>
              <a:gd name="connsiteY0-32" fmla="*/ 18035 h 1256152"/>
              <a:gd name="connsiteX1-33" fmla="*/ 78866 w 1128943"/>
              <a:gd name="connsiteY1-34" fmla="*/ 945135 h 1256152"/>
              <a:gd name="connsiteX2-35" fmla="*/ 853566 w 1128943"/>
              <a:gd name="connsiteY2-36" fmla="*/ 1211835 h 1256152"/>
              <a:gd name="connsiteX3-37" fmla="*/ 1044066 w 1128943"/>
              <a:gd name="connsiteY3-38" fmla="*/ 399035 h 1256152"/>
              <a:gd name="connsiteX4-39" fmla="*/ 307466 w 1128943"/>
              <a:gd name="connsiteY4-40" fmla="*/ 18035 h 1256152"/>
              <a:gd name="connsiteX0-41" fmla="*/ 307466 w 1128943"/>
              <a:gd name="connsiteY0-42" fmla="*/ 18035 h 1295996"/>
              <a:gd name="connsiteX1-43" fmla="*/ 78866 w 1128943"/>
              <a:gd name="connsiteY1-44" fmla="*/ 945135 h 1295996"/>
              <a:gd name="connsiteX2-45" fmla="*/ 853566 w 1128943"/>
              <a:gd name="connsiteY2-46" fmla="*/ 1211835 h 1295996"/>
              <a:gd name="connsiteX3-47" fmla="*/ 1044066 w 1128943"/>
              <a:gd name="connsiteY3-48" fmla="*/ 399035 h 1295996"/>
              <a:gd name="connsiteX4-49" fmla="*/ 307466 w 1128943"/>
              <a:gd name="connsiteY4-50" fmla="*/ 18035 h 1295996"/>
              <a:gd name="connsiteX0-51" fmla="*/ 379312 w 1200789"/>
              <a:gd name="connsiteY0-52" fmla="*/ 18035 h 1295996"/>
              <a:gd name="connsiteX1-53" fmla="*/ 150712 w 1200789"/>
              <a:gd name="connsiteY1-54" fmla="*/ 945135 h 1295996"/>
              <a:gd name="connsiteX2-55" fmla="*/ 925412 w 1200789"/>
              <a:gd name="connsiteY2-56" fmla="*/ 1211835 h 1295996"/>
              <a:gd name="connsiteX3-57" fmla="*/ 1115912 w 1200789"/>
              <a:gd name="connsiteY3-58" fmla="*/ 399035 h 1295996"/>
              <a:gd name="connsiteX4-59" fmla="*/ 379312 w 1200789"/>
              <a:gd name="connsiteY4-60" fmla="*/ 18035 h 1295996"/>
              <a:gd name="connsiteX0-61" fmla="*/ 368256 w 1189733"/>
              <a:gd name="connsiteY0-62" fmla="*/ 18035 h 1315677"/>
              <a:gd name="connsiteX1-63" fmla="*/ 139656 w 1189733"/>
              <a:gd name="connsiteY1-64" fmla="*/ 945135 h 1315677"/>
              <a:gd name="connsiteX2-65" fmla="*/ 914356 w 1189733"/>
              <a:gd name="connsiteY2-66" fmla="*/ 1211835 h 1315677"/>
              <a:gd name="connsiteX3-67" fmla="*/ 1104856 w 1189733"/>
              <a:gd name="connsiteY3-68" fmla="*/ 399035 h 1315677"/>
              <a:gd name="connsiteX4-69" fmla="*/ 368256 w 1189733"/>
              <a:gd name="connsiteY4-70" fmla="*/ 18035 h 1315677"/>
              <a:gd name="connsiteX0-71" fmla="*/ 308355 w 1129832"/>
              <a:gd name="connsiteY0-72" fmla="*/ 18035 h 1295996"/>
              <a:gd name="connsiteX1-73" fmla="*/ 79755 w 1129832"/>
              <a:gd name="connsiteY1-74" fmla="*/ 945135 h 1295996"/>
              <a:gd name="connsiteX2-75" fmla="*/ 854455 w 1129832"/>
              <a:gd name="connsiteY2-76" fmla="*/ 1211835 h 1295996"/>
              <a:gd name="connsiteX3-77" fmla="*/ 1044955 w 1129832"/>
              <a:gd name="connsiteY3-78" fmla="*/ 399035 h 1295996"/>
              <a:gd name="connsiteX4-79" fmla="*/ 308355 w 1129832"/>
              <a:gd name="connsiteY4-80" fmla="*/ 18035 h 1295996"/>
              <a:gd name="connsiteX0-81" fmla="*/ 308355 w 1121503"/>
              <a:gd name="connsiteY0-82" fmla="*/ 18035 h 1237984"/>
              <a:gd name="connsiteX1-83" fmla="*/ 79755 w 1121503"/>
              <a:gd name="connsiteY1-84" fmla="*/ 945135 h 1237984"/>
              <a:gd name="connsiteX2-85" fmla="*/ 854455 w 1121503"/>
              <a:gd name="connsiteY2-86" fmla="*/ 1211835 h 1237984"/>
              <a:gd name="connsiteX3-87" fmla="*/ 1044955 w 1121503"/>
              <a:gd name="connsiteY3-88" fmla="*/ 399035 h 1237984"/>
              <a:gd name="connsiteX4-89" fmla="*/ 308355 w 1121503"/>
              <a:gd name="connsiteY4-90" fmla="*/ 18035 h 1237984"/>
              <a:gd name="connsiteX0-91" fmla="*/ 308355 w 1176171"/>
              <a:gd name="connsiteY0-92" fmla="*/ 18035 h 1301167"/>
              <a:gd name="connsiteX1-93" fmla="*/ 79755 w 1176171"/>
              <a:gd name="connsiteY1-94" fmla="*/ 945135 h 1301167"/>
              <a:gd name="connsiteX2-95" fmla="*/ 854455 w 1176171"/>
              <a:gd name="connsiteY2-96" fmla="*/ 1211835 h 1301167"/>
              <a:gd name="connsiteX3-97" fmla="*/ 1044955 w 1176171"/>
              <a:gd name="connsiteY3-98" fmla="*/ 399035 h 1301167"/>
              <a:gd name="connsiteX4-99" fmla="*/ 308355 w 1176171"/>
              <a:gd name="connsiteY4-100" fmla="*/ 18035 h 1301167"/>
              <a:gd name="connsiteX0-101" fmla="*/ 311025 w 1206943"/>
              <a:gd name="connsiteY0-102" fmla="*/ 18035 h 1327216"/>
              <a:gd name="connsiteX1-103" fmla="*/ 82425 w 1206943"/>
              <a:gd name="connsiteY1-104" fmla="*/ 945135 h 1327216"/>
              <a:gd name="connsiteX2-105" fmla="*/ 907925 w 1206943"/>
              <a:gd name="connsiteY2-106" fmla="*/ 1224535 h 1327216"/>
              <a:gd name="connsiteX3-107" fmla="*/ 1047625 w 1206943"/>
              <a:gd name="connsiteY3-108" fmla="*/ 399035 h 1327216"/>
              <a:gd name="connsiteX4-109" fmla="*/ 311025 w 1206943"/>
              <a:gd name="connsiteY4-110" fmla="*/ 18035 h 1327216"/>
              <a:gd name="connsiteX0-111" fmla="*/ 311025 w 1171155"/>
              <a:gd name="connsiteY0-112" fmla="*/ 18035 h 1300243"/>
              <a:gd name="connsiteX1-113" fmla="*/ 82425 w 1171155"/>
              <a:gd name="connsiteY1-114" fmla="*/ 945135 h 1300243"/>
              <a:gd name="connsiteX2-115" fmla="*/ 907925 w 1171155"/>
              <a:gd name="connsiteY2-116" fmla="*/ 1224535 h 1300243"/>
              <a:gd name="connsiteX3-117" fmla="*/ 1047625 w 1171155"/>
              <a:gd name="connsiteY3-118" fmla="*/ 399035 h 1300243"/>
              <a:gd name="connsiteX4-119" fmla="*/ 311025 w 1171155"/>
              <a:gd name="connsiteY4-120" fmla="*/ 18035 h 1300243"/>
              <a:gd name="connsiteX0-121" fmla="*/ 311025 w 1151607"/>
              <a:gd name="connsiteY0-122" fmla="*/ 18035 h 1300243"/>
              <a:gd name="connsiteX1-123" fmla="*/ 82425 w 1151607"/>
              <a:gd name="connsiteY1-124" fmla="*/ 945135 h 1300243"/>
              <a:gd name="connsiteX2-125" fmla="*/ 907925 w 1151607"/>
              <a:gd name="connsiteY2-126" fmla="*/ 1224535 h 1300243"/>
              <a:gd name="connsiteX3-127" fmla="*/ 1047625 w 1151607"/>
              <a:gd name="connsiteY3-128" fmla="*/ 399035 h 1300243"/>
              <a:gd name="connsiteX4-129" fmla="*/ 311025 w 1151607"/>
              <a:gd name="connsiteY4-130" fmla="*/ 18035 h 1300243"/>
            </a:gdLst>
            <a:ahLst/>
            <a:cxnLst>
              <a:cxn ang="0">
                <a:pos x="connsiteX0-121" y="connsiteY0-122"/>
              </a:cxn>
              <a:cxn ang="0">
                <a:pos x="connsiteX1-123" y="connsiteY1-124"/>
              </a:cxn>
              <a:cxn ang="0">
                <a:pos x="connsiteX2-125" y="connsiteY2-126"/>
              </a:cxn>
              <a:cxn ang="0">
                <a:pos x="connsiteX3-127" y="connsiteY3-128"/>
              </a:cxn>
              <a:cxn ang="0">
                <a:pos x="connsiteX4-129" y="connsiteY4-130"/>
              </a:cxn>
            </a:cxnLst>
            <a:rect l="l" t="t" r="r" b="b"/>
            <a:pathLst>
              <a:path w="1151607" h="1300243">
                <a:moveTo>
                  <a:pt x="311025" y="18035"/>
                </a:moveTo>
                <a:cubicBezTo>
                  <a:pt x="-103842" y="109052"/>
                  <a:pt x="-17058" y="744052"/>
                  <a:pt x="82425" y="945135"/>
                </a:cubicBezTo>
                <a:cubicBezTo>
                  <a:pt x="181908" y="1146218"/>
                  <a:pt x="535392" y="1440435"/>
                  <a:pt x="907925" y="1224535"/>
                </a:cubicBezTo>
                <a:cubicBezTo>
                  <a:pt x="1280458" y="1008635"/>
                  <a:pt x="1138642" y="598002"/>
                  <a:pt x="1047625" y="399035"/>
                </a:cubicBezTo>
                <a:cubicBezTo>
                  <a:pt x="956608" y="200068"/>
                  <a:pt x="725892" y="-72982"/>
                  <a:pt x="311025" y="18035"/>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rmAutofit/>
          </a:bodyPr>
          <a:lstStyle/>
          <a:p>
            <a:pPr eaLnBrk="1" hangingPunct="1">
              <a:lnSpc>
                <a:spcPct val="120000"/>
              </a:lnSpc>
              <a:spcBef>
                <a:spcPts val="0"/>
              </a:spcBef>
              <a:spcAft>
                <a:spcPts val="0"/>
              </a:spcAft>
              <a:defRPr/>
            </a:pPr>
            <a:endParaRPr lang="zh-CN" altLang="en-US" sz="1050" b="1"/>
          </a:p>
        </p:txBody>
      </p:sp>
      <p:sp>
        <p:nvSpPr>
          <p:cNvPr id="17" name="任意多边形 16"/>
          <p:cNvSpPr/>
          <p:nvPr>
            <p:custDataLst>
              <p:tags r:id="rId2"/>
            </p:custDataLst>
          </p:nvPr>
        </p:nvSpPr>
        <p:spPr bwMode="auto">
          <a:xfrm>
            <a:off x="4706938" y="2940051"/>
            <a:ext cx="508000" cy="557213"/>
          </a:xfrm>
          <a:custGeom>
            <a:avLst/>
            <a:gdLst>
              <a:gd name="connsiteX0" fmla="*/ 228600 w 965200"/>
              <a:gd name="connsiteY0" fmla="*/ 0 h 1193800"/>
              <a:gd name="connsiteX1" fmla="*/ 0 w 965200"/>
              <a:gd name="connsiteY1" fmla="*/ 927100 h 1193800"/>
              <a:gd name="connsiteX2" fmla="*/ 774700 w 965200"/>
              <a:gd name="connsiteY2" fmla="*/ 1193800 h 1193800"/>
              <a:gd name="connsiteX3" fmla="*/ 965200 w 965200"/>
              <a:gd name="connsiteY3" fmla="*/ 381000 h 1193800"/>
              <a:gd name="connsiteX4" fmla="*/ 228600 w 965200"/>
              <a:gd name="connsiteY4" fmla="*/ 0 h 1193800"/>
              <a:gd name="connsiteX0-1" fmla="*/ 255223 w 991823"/>
              <a:gd name="connsiteY0-2" fmla="*/ 18035 h 1211835"/>
              <a:gd name="connsiteX1-3" fmla="*/ 26623 w 991823"/>
              <a:gd name="connsiteY1-4" fmla="*/ 945135 h 1211835"/>
              <a:gd name="connsiteX2-5" fmla="*/ 801323 w 991823"/>
              <a:gd name="connsiteY2-6" fmla="*/ 1211835 h 1211835"/>
              <a:gd name="connsiteX3-7" fmla="*/ 991823 w 991823"/>
              <a:gd name="connsiteY3-8" fmla="*/ 399035 h 1211835"/>
              <a:gd name="connsiteX4-9" fmla="*/ 255223 w 991823"/>
              <a:gd name="connsiteY4-10" fmla="*/ 18035 h 1211835"/>
              <a:gd name="connsiteX0-11" fmla="*/ 307466 w 1044066"/>
              <a:gd name="connsiteY0-12" fmla="*/ 18035 h 1211835"/>
              <a:gd name="connsiteX1-13" fmla="*/ 78866 w 1044066"/>
              <a:gd name="connsiteY1-14" fmla="*/ 945135 h 1211835"/>
              <a:gd name="connsiteX2-15" fmla="*/ 853566 w 1044066"/>
              <a:gd name="connsiteY2-16" fmla="*/ 1211835 h 1211835"/>
              <a:gd name="connsiteX3-17" fmla="*/ 1044066 w 1044066"/>
              <a:gd name="connsiteY3-18" fmla="*/ 399035 h 1211835"/>
              <a:gd name="connsiteX4-19" fmla="*/ 307466 w 1044066"/>
              <a:gd name="connsiteY4-20" fmla="*/ 18035 h 1211835"/>
              <a:gd name="connsiteX0-21" fmla="*/ 307466 w 1092523"/>
              <a:gd name="connsiteY0-22" fmla="*/ 18035 h 1219569"/>
              <a:gd name="connsiteX1-23" fmla="*/ 78866 w 1092523"/>
              <a:gd name="connsiteY1-24" fmla="*/ 945135 h 1219569"/>
              <a:gd name="connsiteX2-25" fmla="*/ 853566 w 1092523"/>
              <a:gd name="connsiteY2-26" fmla="*/ 1211835 h 1219569"/>
              <a:gd name="connsiteX3-27" fmla="*/ 1044066 w 1092523"/>
              <a:gd name="connsiteY3-28" fmla="*/ 399035 h 1219569"/>
              <a:gd name="connsiteX4-29" fmla="*/ 307466 w 1092523"/>
              <a:gd name="connsiteY4-30" fmla="*/ 18035 h 1219569"/>
              <a:gd name="connsiteX0-31" fmla="*/ 307466 w 1128943"/>
              <a:gd name="connsiteY0-32" fmla="*/ 18035 h 1256152"/>
              <a:gd name="connsiteX1-33" fmla="*/ 78866 w 1128943"/>
              <a:gd name="connsiteY1-34" fmla="*/ 945135 h 1256152"/>
              <a:gd name="connsiteX2-35" fmla="*/ 853566 w 1128943"/>
              <a:gd name="connsiteY2-36" fmla="*/ 1211835 h 1256152"/>
              <a:gd name="connsiteX3-37" fmla="*/ 1044066 w 1128943"/>
              <a:gd name="connsiteY3-38" fmla="*/ 399035 h 1256152"/>
              <a:gd name="connsiteX4-39" fmla="*/ 307466 w 1128943"/>
              <a:gd name="connsiteY4-40" fmla="*/ 18035 h 1256152"/>
              <a:gd name="connsiteX0-41" fmla="*/ 307466 w 1128943"/>
              <a:gd name="connsiteY0-42" fmla="*/ 18035 h 1295996"/>
              <a:gd name="connsiteX1-43" fmla="*/ 78866 w 1128943"/>
              <a:gd name="connsiteY1-44" fmla="*/ 945135 h 1295996"/>
              <a:gd name="connsiteX2-45" fmla="*/ 853566 w 1128943"/>
              <a:gd name="connsiteY2-46" fmla="*/ 1211835 h 1295996"/>
              <a:gd name="connsiteX3-47" fmla="*/ 1044066 w 1128943"/>
              <a:gd name="connsiteY3-48" fmla="*/ 399035 h 1295996"/>
              <a:gd name="connsiteX4-49" fmla="*/ 307466 w 1128943"/>
              <a:gd name="connsiteY4-50" fmla="*/ 18035 h 1295996"/>
              <a:gd name="connsiteX0-51" fmla="*/ 379312 w 1200789"/>
              <a:gd name="connsiteY0-52" fmla="*/ 18035 h 1295996"/>
              <a:gd name="connsiteX1-53" fmla="*/ 150712 w 1200789"/>
              <a:gd name="connsiteY1-54" fmla="*/ 945135 h 1295996"/>
              <a:gd name="connsiteX2-55" fmla="*/ 925412 w 1200789"/>
              <a:gd name="connsiteY2-56" fmla="*/ 1211835 h 1295996"/>
              <a:gd name="connsiteX3-57" fmla="*/ 1115912 w 1200789"/>
              <a:gd name="connsiteY3-58" fmla="*/ 399035 h 1295996"/>
              <a:gd name="connsiteX4-59" fmla="*/ 379312 w 1200789"/>
              <a:gd name="connsiteY4-60" fmla="*/ 18035 h 1295996"/>
              <a:gd name="connsiteX0-61" fmla="*/ 368256 w 1189733"/>
              <a:gd name="connsiteY0-62" fmla="*/ 18035 h 1315677"/>
              <a:gd name="connsiteX1-63" fmla="*/ 139656 w 1189733"/>
              <a:gd name="connsiteY1-64" fmla="*/ 945135 h 1315677"/>
              <a:gd name="connsiteX2-65" fmla="*/ 914356 w 1189733"/>
              <a:gd name="connsiteY2-66" fmla="*/ 1211835 h 1315677"/>
              <a:gd name="connsiteX3-67" fmla="*/ 1104856 w 1189733"/>
              <a:gd name="connsiteY3-68" fmla="*/ 399035 h 1315677"/>
              <a:gd name="connsiteX4-69" fmla="*/ 368256 w 1189733"/>
              <a:gd name="connsiteY4-70" fmla="*/ 18035 h 1315677"/>
              <a:gd name="connsiteX0-71" fmla="*/ 308355 w 1129832"/>
              <a:gd name="connsiteY0-72" fmla="*/ 18035 h 1295996"/>
              <a:gd name="connsiteX1-73" fmla="*/ 79755 w 1129832"/>
              <a:gd name="connsiteY1-74" fmla="*/ 945135 h 1295996"/>
              <a:gd name="connsiteX2-75" fmla="*/ 854455 w 1129832"/>
              <a:gd name="connsiteY2-76" fmla="*/ 1211835 h 1295996"/>
              <a:gd name="connsiteX3-77" fmla="*/ 1044955 w 1129832"/>
              <a:gd name="connsiteY3-78" fmla="*/ 399035 h 1295996"/>
              <a:gd name="connsiteX4-79" fmla="*/ 308355 w 1129832"/>
              <a:gd name="connsiteY4-80" fmla="*/ 18035 h 1295996"/>
              <a:gd name="connsiteX0-81" fmla="*/ 308355 w 1121503"/>
              <a:gd name="connsiteY0-82" fmla="*/ 18035 h 1237984"/>
              <a:gd name="connsiteX1-83" fmla="*/ 79755 w 1121503"/>
              <a:gd name="connsiteY1-84" fmla="*/ 945135 h 1237984"/>
              <a:gd name="connsiteX2-85" fmla="*/ 854455 w 1121503"/>
              <a:gd name="connsiteY2-86" fmla="*/ 1211835 h 1237984"/>
              <a:gd name="connsiteX3-87" fmla="*/ 1044955 w 1121503"/>
              <a:gd name="connsiteY3-88" fmla="*/ 399035 h 1237984"/>
              <a:gd name="connsiteX4-89" fmla="*/ 308355 w 1121503"/>
              <a:gd name="connsiteY4-90" fmla="*/ 18035 h 1237984"/>
              <a:gd name="connsiteX0-91" fmla="*/ 308355 w 1176171"/>
              <a:gd name="connsiteY0-92" fmla="*/ 18035 h 1301167"/>
              <a:gd name="connsiteX1-93" fmla="*/ 79755 w 1176171"/>
              <a:gd name="connsiteY1-94" fmla="*/ 945135 h 1301167"/>
              <a:gd name="connsiteX2-95" fmla="*/ 854455 w 1176171"/>
              <a:gd name="connsiteY2-96" fmla="*/ 1211835 h 1301167"/>
              <a:gd name="connsiteX3-97" fmla="*/ 1044955 w 1176171"/>
              <a:gd name="connsiteY3-98" fmla="*/ 399035 h 1301167"/>
              <a:gd name="connsiteX4-99" fmla="*/ 308355 w 1176171"/>
              <a:gd name="connsiteY4-100" fmla="*/ 18035 h 1301167"/>
              <a:gd name="connsiteX0-101" fmla="*/ 311025 w 1206943"/>
              <a:gd name="connsiteY0-102" fmla="*/ 18035 h 1327216"/>
              <a:gd name="connsiteX1-103" fmla="*/ 82425 w 1206943"/>
              <a:gd name="connsiteY1-104" fmla="*/ 945135 h 1327216"/>
              <a:gd name="connsiteX2-105" fmla="*/ 907925 w 1206943"/>
              <a:gd name="connsiteY2-106" fmla="*/ 1224535 h 1327216"/>
              <a:gd name="connsiteX3-107" fmla="*/ 1047625 w 1206943"/>
              <a:gd name="connsiteY3-108" fmla="*/ 399035 h 1327216"/>
              <a:gd name="connsiteX4-109" fmla="*/ 311025 w 1206943"/>
              <a:gd name="connsiteY4-110" fmla="*/ 18035 h 1327216"/>
              <a:gd name="connsiteX0-111" fmla="*/ 311025 w 1171155"/>
              <a:gd name="connsiteY0-112" fmla="*/ 18035 h 1300243"/>
              <a:gd name="connsiteX1-113" fmla="*/ 82425 w 1171155"/>
              <a:gd name="connsiteY1-114" fmla="*/ 945135 h 1300243"/>
              <a:gd name="connsiteX2-115" fmla="*/ 907925 w 1171155"/>
              <a:gd name="connsiteY2-116" fmla="*/ 1224535 h 1300243"/>
              <a:gd name="connsiteX3-117" fmla="*/ 1047625 w 1171155"/>
              <a:gd name="connsiteY3-118" fmla="*/ 399035 h 1300243"/>
              <a:gd name="connsiteX4-119" fmla="*/ 311025 w 1171155"/>
              <a:gd name="connsiteY4-120" fmla="*/ 18035 h 1300243"/>
              <a:gd name="connsiteX0-121" fmla="*/ 311025 w 1151607"/>
              <a:gd name="connsiteY0-122" fmla="*/ 18035 h 1300243"/>
              <a:gd name="connsiteX1-123" fmla="*/ 82425 w 1151607"/>
              <a:gd name="connsiteY1-124" fmla="*/ 945135 h 1300243"/>
              <a:gd name="connsiteX2-125" fmla="*/ 907925 w 1151607"/>
              <a:gd name="connsiteY2-126" fmla="*/ 1224535 h 1300243"/>
              <a:gd name="connsiteX3-127" fmla="*/ 1047625 w 1151607"/>
              <a:gd name="connsiteY3-128" fmla="*/ 399035 h 1300243"/>
              <a:gd name="connsiteX4-129" fmla="*/ 311025 w 1151607"/>
              <a:gd name="connsiteY4-130" fmla="*/ 18035 h 1300243"/>
              <a:gd name="connsiteX0-131" fmla="*/ 311025 w 1151605"/>
              <a:gd name="connsiteY0-132" fmla="*/ 18035 h 1390374"/>
              <a:gd name="connsiteX1-133" fmla="*/ 82425 w 1151605"/>
              <a:gd name="connsiteY1-134" fmla="*/ 945135 h 1390374"/>
              <a:gd name="connsiteX2-135" fmla="*/ 907924 w 1151605"/>
              <a:gd name="connsiteY2-136" fmla="*/ 1326039 h 1390374"/>
              <a:gd name="connsiteX3-137" fmla="*/ 1047625 w 1151605"/>
              <a:gd name="connsiteY3-138" fmla="*/ 399035 h 1390374"/>
              <a:gd name="connsiteX4-139" fmla="*/ 311025 w 1151605"/>
              <a:gd name="connsiteY4-140" fmla="*/ 18035 h 1390374"/>
              <a:gd name="connsiteX0-141" fmla="*/ 302517 w 1094827"/>
              <a:gd name="connsiteY0-142" fmla="*/ 18035 h 1483396"/>
              <a:gd name="connsiteX1-143" fmla="*/ 73917 w 1094827"/>
              <a:gd name="connsiteY1-144" fmla="*/ 945135 h 1483396"/>
              <a:gd name="connsiteX2-145" fmla="*/ 777640 w 1094827"/>
              <a:gd name="connsiteY2-146" fmla="*/ 1427543 h 1483396"/>
              <a:gd name="connsiteX3-147" fmla="*/ 1039117 w 1094827"/>
              <a:gd name="connsiteY3-148" fmla="*/ 399035 h 1483396"/>
              <a:gd name="connsiteX4-149" fmla="*/ 302517 w 1094827"/>
              <a:gd name="connsiteY4-150" fmla="*/ 18035 h 1483396"/>
              <a:gd name="connsiteX0-151" fmla="*/ 302515 w 1078069"/>
              <a:gd name="connsiteY0-152" fmla="*/ 18035 h 1483396"/>
              <a:gd name="connsiteX1-153" fmla="*/ 73915 w 1078069"/>
              <a:gd name="connsiteY1-154" fmla="*/ 945135 h 1483396"/>
              <a:gd name="connsiteX2-155" fmla="*/ 777638 w 1078069"/>
              <a:gd name="connsiteY2-156" fmla="*/ 1427543 h 1483396"/>
              <a:gd name="connsiteX3-157" fmla="*/ 1039115 w 1078069"/>
              <a:gd name="connsiteY3-158" fmla="*/ 399035 h 1483396"/>
              <a:gd name="connsiteX4-159" fmla="*/ 302515 w 1078069"/>
              <a:gd name="connsiteY4-160" fmla="*/ 18035 h 1483396"/>
              <a:gd name="connsiteX0-161" fmla="*/ 302515 w 1071948"/>
              <a:gd name="connsiteY0-162" fmla="*/ 18035 h 1449336"/>
              <a:gd name="connsiteX1-163" fmla="*/ 73915 w 1071948"/>
              <a:gd name="connsiteY1-164" fmla="*/ 945135 h 1449336"/>
              <a:gd name="connsiteX2-165" fmla="*/ 777638 w 1071948"/>
              <a:gd name="connsiteY2-166" fmla="*/ 1427543 h 1449336"/>
              <a:gd name="connsiteX3-167" fmla="*/ 1039115 w 1071948"/>
              <a:gd name="connsiteY3-168" fmla="*/ 399035 h 1449336"/>
              <a:gd name="connsiteX4-169" fmla="*/ 302515 w 1071948"/>
              <a:gd name="connsiteY4-170" fmla="*/ 18035 h 1449336"/>
              <a:gd name="connsiteX0-171" fmla="*/ 302515 w 1071948"/>
              <a:gd name="connsiteY0-172" fmla="*/ 53441 h 1484742"/>
              <a:gd name="connsiteX1-173" fmla="*/ 73915 w 1071948"/>
              <a:gd name="connsiteY1-174" fmla="*/ 980541 h 1484742"/>
              <a:gd name="connsiteX2-175" fmla="*/ 777638 w 1071948"/>
              <a:gd name="connsiteY2-176" fmla="*/ 1462949 h 1484742"/>
              <a:gd name="connsiteX3-177" fmla="*/ 1039115 w 1071948"/>
              <a:gd name="connsiteY3-178" fmla="*/ 434441 h 1484742"/>
              <a:gd name="connsiteX4-179" fmla="*/ 302515 w 1071948"/>
              <a:gd name="connsiteY4-180" fmla="*/ 53441 h 1484742"/>
              <a:gd name="connsiteX0-181" fmla="*/ 315981 w 1085414"/>
              <a:gd name="connsiteY0-182" fmla="*/ 53443 h 1484744"/>
              <a:gd name="connsiteX1-183" fmla="*/ 87381 w 1085414"/>
              <a:gd name="connsiteY1-184" fmla="*/ 980543 h 1484744"/>
              <a:gd name="connsiteX2-185" fmla="*/ 791104 w 1085414"/>
              <a:gd name="connsiteY2-186" fmla="*/ 1462951 h 1484744"/>
              <a:gd name="connsiteX3-187" fmla="*/ 1052581 w 1085414"/>
              <a:gd name="connsiteY3-188" fmla="*/ 434443 h 1484744"/>
              <a:gd name="connsiteX4-189" fmla="*/ 315981 w 1085414"/>
              <a:gd name="connsiteY4-190" fmla="*/ 53443 h 1484744"/>
            </a:gdLst>
            <a:ahLst/>
            <a:cxnLst>
              <a:cxn ang="0">
                <a:pos x="connsiteX0-181" y="connsiteY0-182"/>
              </a:cxn>
              <a:cxn ang="0">
                <a:pos x="connsiteX1-183" y="connsiteY1-184"/>
              </a:cxn>
              <a:cxn ang="0">
                <a:pos x="connsiteX2-185" y="connsiteY2-186"/>
              </a:cxn>
              <a:cxn ang="0">
                <a:pos x="connsiteX3-187" y="connsiteY3-188"/>
              </a:cxn>
              <a:cxn ang="0">
                <a:pos x="connsiteX4-189" y="connsiteY4-190"/>
              </a:cxn>
            </a:cxnLst>
            <a:rect l="l" t="t" r="r" b="b"/>
            <a:pathLst>
              <a:path w="1085414" h="1484744">
                <a:moveTo>
                  <a:pt x="315981" y="53443"/>
                </a:moveTo>
                <a:cubicBezTo>
                  <a:pt x="-139479" y="169837"/>
                  <a:pt x="8194" y="745625"/>
                  <a:pt x="87381" y="980543"/>
                </a:cubicBezTo>
                <a:cubicBezTo>
                  <a:pt x="166568" y="1215461"/>
                  <a:pt x="540348" y="1577347"/>
                  <a:pt x="791104" y="1462951"/>
                </a:cubicBezTo>
                <a:cubicBezTo>
                  <a:pt x="1041860" y="1348555"/>
                  <a:pt x="1143598" y="633410"/>
                  <a:pt x="1052581" y="434443"/>
                </a:cubicBezTo>
                <a:cubicBezTo>
                  <a:pt x="961564" y="235476"/>
                  <a:pt x="730848" y="-139078"/>
                  <a:pt x="315981" y="53443"/>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rmAutofit/>
          </a:bodyPr>
          <a:lstStyle/>
          <a:p>
            <a:pPr algn="ctr" eaLnBrk="1" hangingPunct="1">
              <a:spcBef>
                <a:spcPts val="0"/>
              </a:spcBef>
              <a:spcAft>
                <a:spcPts val="0"/>
              </a:spcAft>
              <a:defRPr/>
            </a:pPr>
            <a:endParaRPr lang="zh-CN" altLang="en-US" sz="2400" dirty="0"/>
          </a:p>
        </p:txBody>
      </p:sp>
      <p:sp>
        <p:nvSpPr>
          <p:cNvPr id="25" name="任意多边形 24"/>
          <p:cNvSpPr/>
          <p:nvPr>
            <p:custDataLst>
              <p:tags r:id="rId3"/>
            </p:custDataLst>
          </p:nvPr>
        </p:nvSpPr>
        <p:spPr bwMode="auto">
          <a:xfrm>
            <a:off x="4140200" y="3321051"/>
            <a:ext cx="503238" cy="600075"/>
          </a:xfrm>
          <a:custGeom>
            <a:avLst/>
            <a:gdLst>
              <a:gd name="connsiteX0" fmla="*/ 228600 w 965200"/>
              <a:gd name="connsiteY0" fmla="*/ 0 h 1193800"/>
              <a:gd name="connsiteX1" fmla="*/ 0 w 965200"/>
              <a:gd name="connsiteY1" fmla="*/ 927100 h 1193800"/>
              <a:gd name="connsiteX2" fmla="*/ 774700 w 965200"/>
              <a:gd name="connsiteY2" fmla="*/ 1193800 h 1193800"/>
              <a:gd name="connsiteX3" fmla="*/ 965200 w 965200"/>
              <a:gd name="connsiteY3" fmla="*/ 381000 h 1193800"/>
              <a:gd name="connsiteX4" fmla="*/ 228600 w 965200"/>
              <a:gd name="connsiteY4" fmla="*/ 0 h 1193800"/>
              <a:gd name="connsiteX0-1" fmla="*/ 255223 w 991823"/>
              <a:gd name="connsiteY0-2" fmla="*/ 18035 h 1211835"/>
              <a:gd name="connsiteX1-3" fmla="*/ 26623 w 991823"/>
              <a:gd name="connsiteY1-4" fmla="*/ 945135 h 1211835"/>
              <a:gd name="connsiteX2-5" fmla="*/ 801323 w 991823"/>
              <a:gd name="connsiteY2-6" fmla="*/ 1211835 h 1211835"/>
              <a:gd name="connsiteX3-7" fmla="*/ 991823 w 991823"/>
              <a:gd name="connsiteY3-8" fmla="*/ 399035 h 1211835"/>
              <a:gd name="connsiteX4-9" fmla="*/ 255223 w 991823"/>
              <a:gd name="connsiteY4-10" fmla="*/ 18035 h 1211835"/>
              <a:gd name="connsiteX0-11" fmla="*/ 307466 w 1044066"/>
              <a:gd name="connsiteY0-12" fmla="*/ 18035 h 1211835"/>
              <a:gd name="connsiteX1-13" fmla="*/ 78866 w 1044066"/>
              <a:gd name="connsiteY1-14" fmla="*/ 945135 h 1211835"/>
              <a:gd name="connsiteX2-15" fmla="*/ 853566 w 1044066"/>
              <a:gd name="connsiteY2-16" fmla="*/ 1211835 h 1211835"/>
              <a:gd name="connsiteX3-17" fmla="*/ 1044066 w 1044066"/>
              <a:gd name="connsiteY3-18" fmla="*/ 399035 h 1211835"/>
              <a:gd name="connsiteX4-19" fmla="*/ 307466 w 1044066"/>
              <a:gd name="connsiteY4-20" fmla="*/ 18035 h 1211835"/>
              <a:gd name="connsiteX0-21" fmla="*/ 307466 w 1092523"/>
              <a:gd name="connsiteY0-22" fmla="*/ 18035 h 1219569"/>
              <a:gd name="connsiteX1-23" fmla="*/ 78866 w 1092523"/>
              <a:gd name="connsiteY1-24" fmla="*/ 945135 h 1219569"/>
              <a:gd name="connsiteX2-25" fmla="*/ 853566 w 1092523"/>
              <a:gd name="connsiteY2-26" fmla="*/ 1211835 h 1219569"/>
              <a:gd name="connsiteX3-27" fmla="*/ 1044066 w 1092523"/>
              <a:gd name="connsiteY3-28" fmla="*/ 399035 h 1219569"/>
              <a:gd name="connsiteX4-29" fmla="*/ 307466 w 1092523"/>
              <a:gd name="connsiteY4-30" fmla="*/ 18035 h 1219569"/>
              <a:gd name="connsiteX0-31" fmla="*/ 307466 w 1128943"/>
              <a:gd name="connsiteY0-32" fmla="*/ 18035 h 1256152"/>
              <a:gd name="connsiteX1-33" fmla="*/ 78866 w 1128943"/>
              <a:gd name="connsiteY1-34" fmla="*/ 945135 h 1256152"/>
              <a:gd name="connsiteX2-35" fmla="*/ 853566 w 1128943"/>
              <a:gd name="connsiteY2-36" fmla="*/ 1211835 h 1256152"/>
              <a:gd name="connsiteX3-37" fmla="*/ 1044066 w 1128943"/>
              <a:gd name="connsiteY3-38" fmla="*/ 399035 h 1256152"/>
              <a:gd name="connsiteX4-39" fmla="*/ 307466 w 1128943"/>
              <a:gd name="connsiteY4-40" fmla="*/ 18035 h 1256152"/>
              <a:gd name="connsiteX0-41" fmla="*/ 307466 w 1128943"/>
              <a:gd name="connsiteY0-42" fmla="*/ 18035 h 1295996"/>
              <a:gd name="connsiteX1-43" fmla="*/ 78866 w 1128943"/>
              <a:gd name="connsiteY1-44" fmla="*/ 945135 h 1295996"/>
              <a:gd name="connsiteX2-45" fmla="*/ 853566 w 1128943"/>
              <a:gd name="connsiteY2-46" fmla="*/ 1211835 h 1295996"/>
              <a:gd name="connsiteX3-47" fmla="*/ 1044066 w 1128943"/>
              <a:gd name="connsiteY3-48" fmla="*/ 399035 h 1295996"/>
              <a:gd name="connsiteX4-49" fmla="*/ 307466 w 1128943"/>
              <a:gd name="connsiteY4-50" fmla="*/ 18035 h 1295996"/>
              <a:gd name="connsiteX0-51" fmla="*/ 379312 w 1200789"/>
              <a:gd name="connsiteY0-52" fmla="*/ 18035 h 1295996"/>
              <a:gd name="connsiteX1-53" fmla="*/ 150712 w 1200789"/>
              <a:gd name="connsiteY1-54" fmla="*/ 945135 h 1295996"/>
              <a:gd name="connsiteX2-55" fmla="*/ 925412 w 1200789"/>
              <a:gd name="connsiteY2-56" fmla="*/ 1211835 h 1295996"/>
              <a:gd name="connsiteX3-57" fmla="*/ 1115912 w 1200789"/>
              <a:gd name="connsiteY3-58" fmla="*/ 399035 h 1295996"/>
              <a:gd name="connsiteX4-59" fmla="*/ 379312 w 1200789"/>
              <a:gd name="connsiteY4-60" fmla="*/ 18035 h 1295996"/>
              <a:gd name="connsiteX0-61" fmla="*/ 368256 w 1189733"/>
              <a:gd name="connsiteY0-62" fmla="*/ 18035 h 1315677"/>
              <a:gd name="connsiteX1-63" fmla="*/ 139656 w 1189733"/>
              <a:gd name="connsiteY1-64" fmla="*/ 945135 h 1315677"/>
              <a:gd name="connsiteX2-65" fmla="*/ 914356 w 1189733"/>
              <a:gd name="connsiteY2-66" fmla="*/ 1211835 h 1315677"/>
              <a:gd name="connsiteX3-67" fmla="*/ 1104856 w 1189733"/>
              <a:gd name="connsiteY3-68" fmla="*/ 399035 h 1315677"/>
              <a:gd name="connsiteX4-69" fmla="*/ 368256 w 1189733"/>
              <a:gd name="connsiteY4-70" fmla="*/ 18035 h 1315677"/>
              <a:gd name="connsiteX0-71" fmla="*/ 308355 w 1129832"/>
              <a:gd name="connsiteY0-72" fmla="*/ 18035 h 1295996"/>
              <a:gd name="connsiteX1-73" fmla="*/ 79755 w 1129832"/>
              <a:gd name="connsiteY1-74" fmla="*/ 945135 h 1295996"/>
              <a:gd name="connsiteX2-75" fmla="*/ 854455 w 1129832"/>
              <a:gd name="connsiteY2-76" fmla="*/ 1211835 h 1295996"/>
              <a:gd name="connsiteX3-77" fmla="*/ 1044955 w 1129832"/>
              <a:gd name="connsiteY3-78" fmla="*/ 399035 h 1295996"/>
              <a:gd name="connsiteX4-79" fmla="*/ 308355 w 1129832"/>
              <a:gd name="connsiteY4-80" fmla="*/ 18035 h 1295996"/>
              <a:gd name="connsiteX0-81" fmla="*/ 308355 w 1121503"/>
              <a:gd name="connsiteY0-82" fmla="*/ 18035 h 1237984"/>
              <a:gd name="connsiteX1-83" fmla="*/ 79755 w 1121503"/>
              <a:gd name="connsiteY1-84" fmla="*/ 945135 h 1237984"/>
              <a:gd name="connsiteX2-85" fmla="*/ 854455 w 1121503"/>
              <a:gd name="connsiteY2-86" fmla="*/ 1211835 h 1237984"/>
              <a:gd name="connsiteX3-87" fmla="*/ 1044955 w 1121503"/>
              <a:gd name="connsiteY3-88" fmla="*/ 399035 h 1237984"/>
              <a:gd name="connsiteX4-89" fmla="*/ 308355 w 1121503"/>
              <a:gd name="connsiteY4-90" fmla="*/ 18035 h 1237984"/>
              <a:gd name="connsiteX0-91" fmla="*/ 308355 w 1176171"/>
              <a:gd name="connsiteY0-92" fmla="*/ 18035 h 1301167"/>
              <a:gd name="connsiteX1-93" fmla="*/ 79755 w 1176171"/>
              <a:gd name="connsiteY1-94" fmla="*/ 945135 h 1301167"/>
              <a:gd name="connsiteX2-95" fmla="*/ 854455 w 1176171"/>
              <a:gd name="connsiteY2-96" fmla="*/ 1211835 h 1301167"/>
              <a:gd name="connsiteX3-97" fmla="*/ 1044955 w 1176171"/>
              <a:gd name="connsiteY3-98" fmla="*/ 399035 h 1301167"/>
              <a:gd name="connsiteX4-99" fmla="*/ 308355 w 1176171"/>
              <a:gd name="connsiteY4-100" fmla="*/ 18035 h 1301167"/>
              <a:gd name="connsiteX0-101" fmla="*/ 311025 w 1206943"/>
              <a:gd name="connsiteY0-102" fmla="*/ 18035 h 1327216"/>
              <a:gd name="connsiteX1-103" fmla="*/ 82425 w 1206943"/>
              <a:gd name="connsiteY1-104" fmla="*/ 945135 h 1327216"/>
              <a:gd name="connsiteX2-105" fmla="*/ 907925 w 1206943"/>
              <a:gd name="connsiteY2-106" fmla="*/ 1224535 h 1327216"/>
              <a:gd name="connsiteX3-107" fmla="*/ 1047625 w 1206943"/>
              <a:gd name="connsiteY3-108" fmla="*/ 399035 h 1327216"/>
              <a:gd name="connsiteX4-109" fmla="*/ 311025 w 1206943"/>
              <a:gd name="connsiteY4-110" fmla="*/ 18035 h 1327216"/>
              <a:gd name="connsiteX0-111" fmla="*/ 311025 w 1171155"/>
              <a:gd name="connsiteY0-112" fmla="*/ 18035 h 1300243"/>
              <a:gd name="connsiteX1-113" fmla="*/ 82425 w 1171155"/>
              <a:gd name="connsiteY1-114" fmla="*/ 945135 h 1300243"/>
              <a:gd name="connsiteX2-115" fmla="*/ 907925 w 1171155"/>
              <a:gd name="connsiteY2-116" fmla="*/ 1224535 h 1300243"/>
              <a:gd name="connsiteX3-117" fmla="*/ 1047625 w 1171155"/>
              <a:gd name="connsiteY3-118" fmla="*/ 399035 h 1300243"/>
              <a:gd name="connsiteX4-119" fmla="*/ 311025 w 1171155"/>
              <a:gd name="connsiteY4-120" fmla="*/ 18035 h 1300243"/>
              <a:gd name="connsiteX0-121" fmla="*/ 311025 w 1151607"/>
              <a:gd name="connsiteY0-122" fmla="*/ 18035 h 1300243"/>
              <a:gd name="connsiteX1-123" fmla="*/ 82425 w 1151607"/>
              <a:gd name="connsiteY1-124" fmla="*/ 945135 h 1300243"/>
              <a:gd name="connsiteX2-125" fmla="*/ 907925 w 1151607"/>
              <a:gd name="connsiteY2-126" fmla="*/ 1224535 h 1300243"/>
              <a:gd name="connsiteX3-127" fmla="*/ 1047625 w 1151607"/>
              <a:gd name="connsiteY3-128" fmla="*/ 399035 h 1300243"/>
              <a:gd name="connsiteX4-129" fmla="*/ 311025 w 1151607"/>
              <a:gd name="connsiteY4-130" fmla="*/ 18035 h 1300243"/>
              <a:gd name="connsiteX0-131" fmla="*/ 311025 w 1151605"/>
              <a:gd name="connsiteY0-132" fmla="*/ 18035 h 1390374"/>
              <a:gd name="connsiteX1-133" fmla="*/ 82425 w 1151605"/>
              <a:gd name="connsiteY1-134" fmla="*/ 945135 h 1390374"/>
              <a:gd name="connsiteX2-135" fmla="*/ 907924 w 1151605"/>
              <a:gd name="connsiteY2-136" fmla="*/ 1326039 h 1390374"/>
              <a:gd name="connsiteX3-137" fmla="*/ 1047625 w 1151605"/>
              <a:gd name="connsiteY3-138" fmla="*/ 399035 h 1390374"/>
              <a:gd name="connsiteX4-139" fmla="*/ 311025 w 1151605"/>
              <a:gd name="connsiteY4-140" fmla="*/ 18035 h 1390374"/>
              <a:gd name="connsiteX0-141" fmla="*/ 302517 w 1094827"/>
              <a:gd name="connsiteY0-142" fmla="*/ 18035 h 1483396"/>
              <a:gd name="connsiteX1-143" fmla="*/ 73917 w 1094827"/>
              <a:gd name="connsiteY1-144" fmla="*/ 945135 h 1483396"/>
              <a:gd name="connsiteX2-145" fmla="*/ 777640 w 1094827"/>
              <a:gd name="connsiteY2-146" fmla="*/ 1427543 h 1483396"/>
              <a:gd name="connsiteX3-147" fmla="*/ 1039117 w 1094827"/>
              <a:gd name="connsiteY3-148" fmla="*/ 399035 h 1483396"/>
              <a:gd name="connsiteX4-149" fmla="*/ 302517 w 1094827"/>
              <a:gd name="connsiteY4-150" fmla="*/ 18035 h 1483396"/>
              <a:gd name="connsiteX0-151" fmla="*/ 302515 w 1078069"/>
              <a:gd name="connsiteY0-152" fmla="*/ 18035 h 1483396"/>
              <a:gd name="connsiteX1-153" fmla="*/ 73915 w 1078069"/>
              <a:gd name="connsiteY1-154" fmla="*/ 945135 h 1483396"/>
              <a:gd name="connsiteX2-155" fmla="*/ 777638 w 1078069"/>
              <a:gd name="connsiteY2-156" fmla="*/ 1427543 h 1483396"/>
              <a:gd name="connsiteX3-157" fmla="*/ 1039115 w 1078069"/>
              <a:gd name="connsiteY3-158" fmla="*/ 399035 h 1483396"/>
              <a:gd name="connsiteX4-159" fmla="*/ 302515 w 1078069"/>
              <a:gd name="connsiteY4-160" fmla="*/ 18035 h 1483396"/>
              <a:gd name="connsiteX0-161" fmla="*/ 302515 w 1071948"/>
              <a:gd name="connsiteY0-162" fmla="*/ 18035 h 1449336"/>
              <a:gd name="connsiteX1-163" fmla="*/ 73915 w 1071948"/>
              <a:gd name="connsiteY1-164" fmla="*/ 945135 h 1449336"/>
              <a:gd name="connsiteX2-165" fmla="*/ 777638 w 1071948"/>
              <a:gd name="connsiteY2-166" fmla="*/ 1427543 h 1449336"/>
              <a:gd name="connsiteX3-167" fmla="*/ 1039115 w 1071948"/>
              <a:gd name="connsiteY3-168" fmla="*/ 399035 h 1449336"/>
              <a:gd name="connsiteX4-169" fmla="*/ 302515 w 1071948"/>
              <a:gd name="connsiteY4-170" fmla="*/ 18035 h 1449336"/>
              <a:gd name="connsiteX0-171" fmla="*/ 302515 w 1071948"/>
              <a:gd name="connsiteY0-172" fmla="*/ 53441 h 1484742"/>
              <a:gd name="connsiteX1-173" fmla="*/ 73915 w 1071948"/>
              <a:gd name="connsiteY1-174" fmla="*/ 980541 h 1484742"/>
              <a:gd name="connsiteX2-175" fmla="*/ 777638 w 1071948"/>
              <a:gd name="connsiteY2-176" fmla="*/ 1462949 h 1484742"/>
              <a:gd name="connsiteX3-177" fmla="*/ 1039115 w 1071948"/>
              <a:gd name="connsiteY3-178" fmla="*/ 434441 h 1484742"/>
              <a:gd name="connsiteX4-179" fmla="*/ 302515 w 1071948"/>
              <a:gd name="connsiteY4-180" fmla="*/ 53441 h 1484742"/>
              <a:gd name="connsiteX0-181" fmla="*/ 315981 w 1085414"/>
              <a:gd name="connsiteY0-182" fmla="*/ 53443 h 1484744"/>
              <a:gd name="connsiteX1-183" fmla="*/ 87381 w 1085414"/>
              <a:gd name="connsiteY1-184" fmla="*/ 980543 h 1484744"/>
              <a:gd name="connsiteX2-185" fmla="*/ 791104 w 1085414"/>
              <a:gd name="connsiteY2-186" fmla="*/ 1462951 h 1484744"/>
              <a:gd name="connsiteX3-187" fmla="*/ 1052581 w 1085414"/>
              <a:gd name="connsiteY3-188" fmla="*/ 434443 h 1484744"/>
              <a:gd name="connsiteX4-189" fmla="*/ 315981 w 1085414"/>
              <a:gd name="connsiteY4-190" fmla="*/ 53443 h 1484744"/>
              <a:gd name="connsiteX0-191" fmla="*/ 326258 w 1075395"/>
              <a:gd name="connsiteY0-192" fmla="*/ 44948 h 1578533"/>
              <a:gd name="connsiteX1-193" fmla="*/ 77362 w 1075395"/>
              <a:gd name="connsiteY1-194" fmla="*/ 1073551 h 1578533"/>
              <a:gd name="connsiteX2-195" fmla="*/ 781085 w 1075395"/>
              <a:gd name="connsiteY2-196" fmla="*/ 1555959 h 1578533"/>
              <a:gd name="connsiteX3-197" fmla="*/ 1042562 w 1075395"/>
              <a:gd name="connsiteY3-198" fmla="*/ 527451 h 1578533"/>
              <a:gd name="connsiteX4-199" fmla="*/ 326258 w 1075395"/>
              <a:gd name="connsiteY4-200" fmla="*/ 44948 h 1578533"/>
              <a:gd name="connsiteX0-201" fmla="*/ 302142 w 1051279"/>
              <a:gd name="connsiteY0-202" fmla="*/ 44948 h 1578533"/>
              <a:gd name="connsiteX1-203" fmla="*/ 53246 w 1051279"/>
              <a:gd name="connsiteY1-204" fmla="*/ 1073551 h 1578533"/>
              <a:gd name="connsiteX2-205" fmla="*/ 756969 w 1051279"/>
              <a:gd name="connsiteY2-206" fmla="*/ 1555959 h 1578533"/>
              <a:gd name="connsiteX3-207" fmla="*/ 1018446 w 1051279"/>
              <a:gd name="connsiteY3-208" fmla="*/ 527451 h 1578533"/>
              <a:gd name="connsiteX4-209" fmla="*/ 302142 w 1051279"/>
              <a:gd name="connsiteY4-210" fmla="*/ 44948 h 1578533"/>
              <a:gd name="connsiteX0-211" fmla="*/ 302142 w 1004635"/>
              <a:gd name="connsiteY0-212" fmla="*/ 40123 h 1563521"/>
              <a:gd name="connsiteX1-213" fmla="*/ 53246 w 1004635"/>
              <a:gd name="connsiteY1-214" fmla="*/ 1068726 h 1563521"/>
              <a:gd name="connsiteX2-215" fmla="*/ 756969 w 1004635"/>
              <a:gd name="connsiteY2-216" fmla="*/ 1551134 h 1563521"/>
              <a:gd name="connsiteX3-217" fmla="*/ 977854 w 1004635"/>
              <a:gd name="connsiteY3-218" fmla="*/ 598755 h 1563521"/>
              <a:gd name="connsiteX4-219" fmla="*/ 302142 w 1004635"/>
              <a:gd name="connsiteY4-220" fmla="*/ 40123 h 1563521"/>
              <a:gd name="connsiteX0-221" fmla="*/ 331365 w 1034545"/>
              <a:gd name="connsiteY0-222" fmla="*/ 40121 h 1576916"/>
              <a:gd name="connsiteX1-223" fmla="*/ 41877 w 1034545"/>
              <a:gd name="connsiteY1-224" fmla="*/ 1195604 h 1576916"/>
              <a:gd name="connsiteX2-225" fmla="*/ 786192 w 1034545"/>
              <a:gd name="connsiteY2-226" fmla="*/ 1551132 h 1576916"/>
              <a:gd name="connsiteX3-227" fmla="*/ 1007077 w 1034545"/>
              <a:gd name="connsiteY3-228" fmla="*/ 598753 h 1576916"/>
              <a:gd name="connsiteX4-229" fmla="*/ 331365 w 1034545"/>
              <a:gd name="connsiteY4-230" fmla="*/ 40121 h 1576916"/>
              <a:gd name="connsiteX0-231" fmla="*/ 331365 w 1057619"/>
              <a:gd name="connsiteY0-232" fmla="*/ 40121 h 1596074"/>
              <a:gd name="connsiteX1-233" fmla="*/ 41877 w 1057619"/>
              <a:gd name="connsiteY1-234" fmla="*/ 1195604 h 1596074"/>
              <a:gd name="connsiteX2-235" fmla="*/ 786192 w 1057619"/>
              <a:gd name="connsiteY2-236" fmla="*/ 1551132 h 1596074"/>
              <a:gd name="connsiteX3-237" fmla="*/ 1007077 w 1057619"/>
              <a:gd name="connsiteY3-238" fmla="*/ 598753 h 1596074"/>
              <a:gd name="connsiteX4-239" fmla="*/ 331365 w 1057619"/>
              <a:gd name="connsiteY4-240" fmla="*/ 40121 h 1596074"/>
              <a:gd name="connsiteX0-241" fmla="*/ 331365 w 1073428"/>
              <a:gd name="connsiteY0-242" fmla="*/ 40121 h 1596074"/>
              <a:gd name="connsiteX1-243" fmla="*/ 41877 w 1073428"/>
              <a:gd name="connsiteY1-244" fmla="*/ 1195604 h 1596074"/>
              <a:gd name="connsiteX2-245" fmla="*/ 786192 w 1073428"/>
              <a:gd name="connsiteY2-246" fmla="*/ 1551132 h 1596074"/>
              <a:gd name="connsiteX3-247" fmla="*/ 1007077 w 1073428"/>
              <a:gd name="connsiteY3-248" fmla="*/ 598753 h 1596074"/>
              <a:gd name="connsiteX4-249" fmla="*/ 331365 w 1073428"/>
              <a:gd name="connsiteY4-250" fmla="*/ 40121 h 1596074"/>
            </a:gdLst>
            <a:ahLst/>
            <a:cxnLst>
              <a:cxn ang="0">
                <a:pos x="connsiteX0-241" y="connsiteY0-242"/>
              </a:cxn>
              <a:cxn ang="0">
                <a:pos x="connsiteX1-243" y="connsiteY1-244"/>
              </a:cxn>
              <a:cxn ang="0">
                <a:pos x="connsiteX2-245" y="connsiteY2-246"/>
              </a:cxn>
              <a:cxn ang="0">
                <a:pos x="connsiteX3-247" y="connsiteY3-248"/>
              </a:cxn>
              <a:cxn ang="0">
                <a:pos x="connsiteX4-249" y="connsiteY4-250"/>
              </a:cxn>
            </a:cxnLst>
            <a:rect l="l" t="t" r="r" b="b"/>
            <a:pathLst>
              <a:path w="1073428" h="1596074">
                <a:moveTo>
                  <a:pt x="331365" y="40121"/>
                </a:moveTo>
                <a:cubicBezTo>
                  <a:pt x="-42910" y="156516"/>
                  <a:pt x="-33927" y="943769"/>
                  <a:pt x="41877" y="1195604"/>
                </a:cubicBezTo>
                <a:cubicBezTo>
                  <a:pt x="117681" y="1447439"/>
                  <a:pt x="422364" y="1701359"/>
                  <a:pt x="786192" y="1551132"/>
                </a:cubicBezTo>
                <a:cubicBezTo>
                  <a:pt x="1150020" y="1400905"/>
                  <a:pt x="1098094" y="797720"/>
                  <a:pt x="1007077" y="598753"/>
                </a:cubicBezTo>
                <a:cubicBezTo>
                  <a:pt x="916060" y="399786"/>
                  <a:pt x="746232" y="-152400"/>
                  <a:pt x="331365" y="40121"/>
                </a:cubicBezTo>
                <a:close/>
              </a:path>
            </a:pathLst>
          </a:custGeom>
          <a:solidFill>
            <a:schemeClr val="accent1"/>
          </a:solidFill>
          <a:ln w="9525" cap="rnd">
            <a:noFill/>
            <a:prstDash val="solid"/>
            <a:round/>
          </a:ln>
          <a:effectLst/>
        </p:spPr>
        <p:txBody>
          <a:bodyPr vert="eaVert" wrap="square" anchor="ctr">
            <a:normAutofit/>
          </a:bodyPr>
          <a:lstStyle/>
          <a:p>
            <a:pPr eaLnBrk="1" hangingPunct="1">
              <a:spcBef>
                <a:spcPts val="0"/>
              </a:spcBef>
              <a:spcAft>
                <a:spcPts val="0"/>
              </a:spcAft>
              <a:defRPr/>
            </a:pPr>
            <a:endParaRPr lang="zh-CN" altLang="en-US" sz="1050">
              <a:solidFill>
                <a:schemeClr val="bg1"/>
              </a:solidFill>
              <a:latin typeface="+mn-lt"/>
              <a:ea typeface="+mn-ea"/>
            </a:endParaRPr>
          </a:p>
        </p:txBody>
      </p:sp>
      <p:sp>
        <p:nvSpPr>
          <p:cNvPr id="26" name="任意多边形 25"/>
          <p:cNvSpPr/>
          <p:nvPr>
            <p:custDataLst>
              <p:tags r:id="rId4"/>
            </p:custDataLst>
          </p:nvPr>
        </p:nvSpPr>
        <p:spPr bwMode="auto">
          <a:xfrm>
            <a:off x="3614739" y="3790951"/>
            <a:ext cx="454025" cy="544513"/>
          </a:xfrm>
          <a:custGeom>
            <a:avLst/>
            <a:gdLst>
              <a:gd name="connsiteX0" fmla="*/ 228600 w 965200"/>
              <a:gd name="connsiteY0" fmla="*/ 0 h 1193800"/>
              <a:gd name="connsiteX1" fmla="*/ 0 w 965200"/>
              <a:gd name="connsiteY1" fmla="*/ 927100 h 1193800"/>
              <a:gd name="connsiteX2" fmla="*/ 774700 w 965200"/>
              <a:gd name="connsiteY2" fmla="*/ 1193800 h 1193800"/>
              <a:gd name="connsiteX3" fmla="*/ 965200 w 965200"/>
              <a:gd name="connsiteY3" fmla="*/ 381000 h 1193800"/>
              <a:gd name="connsiteX4" fmla="*/ 228600 w 965200"/>
              <a:gd name="connsiteY4" fmla="*/ 0 h 1193800"/>
              <a:gd name="connsiteX0-1" fmla="*/ 255223 w 991823"/>
              <a:gd name="connsiteY0-2" fmla="*/ 18035 h 1211835"/>
              <a:gd name="connsiteX1-3" fmla="*/ 26623 w 991823"/>
              <a:gd name="connsiteY1-4" fmla="*/ 945135 h 1211835"/>
              <a:gd name="connsiteX2-5" fmla="*/ 801323 w 991823"/>
              <a:gd name="connsiteY2-6" fmla="*/ 1211835 h 1211835"/>
              <a:gd name="connsiteX3-7" fmla="*/ 991823 w 991823"/>
              <a:gd name="connsiteY3-8" fmla="*/ 399035 h 1211835"/>
              <a:gd name="connsiteX4-9" fmla="*/ 255223 w 991823"/>
              <a:gd name="connsiteY4-10" fmla="*/ 18035 h 1211835"/>
              <a:gd name="connsiteX0-11" fmla="*/ 307466 w 1044066"/>
              <a:gd name="connsiteY0-12" fmla="*/ 18035 h 1211835"/>
              <a:gd name="connsiteX1-13" fmla="*/ 78866 w 1044066"/>
              <a:gd name="connsiteY1-14" fmla="*/ 945135 h 1211835"/>
              <a:gd name="connsiteX2-15" fmla="*/ 853566 w 1044066"/>
              <a:gd name="connsiteY2-16" fmla="*/ 1211835 h 1211835"/>
              <a:gd name="connsiteX3-17" fmla="*/ 1044066 w 1044066"/>
              <a:gd name="connsiteY3-18" fmla="*/ 399035 h 1211835"/>
              <a:gd name="connsiteX4-19" fmla="*/ 307466 w 1044066"/>
              <a:gd name="connsiteY4-20" fmla="*/ 18035 h 1211835"/>
              <a:gd name="connsiteX0-21" fmla="*/ 307466 w 1092523"/>
              <a:gd name="connsiteY0-22" fmla="*/ 18035 h 1219569"/>
              <a:gd name="connsiteX1-23" fmla="*/ 78866 w 1092523"/>
              <a:gd name="connsiteY1-24" fmla="*/ 945135 h 1219569"/>
              <a:gd name="connsiteX2-25" fmla="*/ 853566 w 1092523"/>
              <a:gd name="connsiteY2-26" fmla="*/ 1211835 h 1219569"/>
              <a:gd name="connsiteX3-27" fmla="*/ 1044066 w 1092523"/>
              <a:gd name="connsiteY3-28" fmla="*/ 399035 h 1219569"/>
              <a:gd name="connsiteX4-29" fmla="*/ 307466 w 1092523"/>
              <a:gd name="connsiteY4-30" fmla="*/ 18035 h 1219569"/>
              <a:gd name="connsiteX0-31" fmla="*/ 307466 w 1128943"/>
              <a:gd name="connsiteY0-32" fmla="*/ 18035 h 1256152"/>
              <a:gd name="connsiteX1-33" fmla="*/ 78866 w 1128943"/>
              <a:gd name="connsiteY1-34" fmla="*/ 945135 h 1256152"/>
              <a:gd name="connsiteX2-35" fmla="*/ 853566 w 1128943"/>
              <a:gd name="connsiteY2-36" fmla="*/ 1211835 h 1256152"/>
              <a:gd name="connsiteX3-37" fmla="*/ 1044066 w 1128943"/>
              <a:gd name="connsiteY3-38" fmla="*/ 399035 h 1256152"/>
              <a:gd name="connsiteX4-39" fmla="*/ 307466 w 1128943"/>
              <a:gd name="connsiteY4-40" fmla="*/ 18035 h 1256152"/>
              <a:gd name="connsiteX0-41" fmla="*/ 307466 w 1128943"/>
              <a:gd name="connsiteY0-42" fmla="*/ 18035 h 1295996"/>
              <a:gd name="connsiteX1-43" fmla="*/ 78866 w 1128943"/>
              <a:gd name="connsiteY1-44" fmla="*/ 945135 h 1295996"/>
              <a:gd name="connsiteX2-45" fmla="*/ 853566 w 1128943"/>
              <a:gd name="connsiteY2-46" fmla="*/ 1211835 h 1295996"/>
              <a:gd name="connsiteX3-47" fmla="*/ 1044066 w 1128943"/>
              <a:gd name="connsiteY3-48" fmla="*/ 399035 h 1295996"/>
              <a:gd name="connsiteX4-49" fmla="*/ 307466 w 1128943"/>
              <a:gd name="connsiteY4-50" fmla="*/ 18035 h 1295996"/>
              <a:gd name="connsiteX0-51" fmla="*/ 379312 w 1200789"/>
              <a:gd name="connsiteY0-52" fmla="*/ 18035 h 1295996"/>
              <a:gd name="connsiteX1-53" fmla="*/ 150712 w 1200789"/>
              <a:gd name="connsiteY1-54" fmla="*/ 945135 h 1295996"/>
              <a:gd name="connsiteX2-55" fmla="*/ 925412 w 1200789"/>
              <a:gd name="connsiteY2-56" fmla="*/ 1211835 h 1295996"/>
              <a:gd name="connsiteX3-57" fmla="*/ 1115912 w 1200789"/>
              <a:gd name="connsiteY3-58" fmla="*/ 399035 h 1295996"/>
              <a:gd name="connsiteX4-59" fmla="*/ 379312 w 1200789"/>
              <a:gd name="connsiteY4-60" fmla="*/ 18035 h 1295996"/>
              <a:gd name="connsiteX0-61" fmla="*/ 368256 w 1189733"/>
              <a:gd name="connsiteY0-62" fmla="*/ 18035 h 1315677"/>
              <a:gd name="connsiteX1-63" fmla="*/ 139656 w 1189733"/>
              <a:gd name="connsiteY1-64" fmla="*/ 945135 h 1315677"/>
              <a:gd name="connsiteX2-65" fmla="*/ 914356 w 1189733"/>
              <a:gd name="connsiteY2-66" fmla="*/ 1211835 h 1315677"/>
              <a:gd name="connsiteX3-67" fmla="*/ 1104856 w 1189733"/>
              <a:gd name="connsiteY3-68" fmla="*/ 399035 h 1315677"/>
              <a:gd name="connsiteX4-69" fmla="*/ 368256 w 1189733"/>
              <a:gd name="connsiteY4-70" fmla="*/ 18035 h 1315677"/>
              <a:gd name="connsiteX0-71" fmla="*/ 308355 w 1129832"/>
              <a:gd name="connsiteY0-72" fmla="*/ 18035 h 1295996"/>
              <a:gd name="connsiteX1-73" fmla="*/ 79755 w 1129832"/>
              <a:gd name="connsiteY1-74" fmla="*/ 945135 h 1295996"/>
              <a:gd name="connsiteX2-75" fmla="*/ 854455 w 1129832"/>
              <a:gd name="connsiteY2-76" fmla="*/ 1211835 h 1295996"/>
              <a:gd name="connsiteX3-77" fmla="*/ 1044955 w 1129832"/>
              <a:gd name="connsiteY3-78" fmla="*/ 399035 h 1295996"/>
              <a:gd name="connsiteX4-79" fmla="*/ 308355 w 1129832"/>
              <a:gd name="connsiteY4-80" fmla="*/ 18035 h 1295996"/>
              <a:gd name="connsiteX0-81" fmla="*/ 308355 w 1121503"/>
              <a:gd name="connsiteY0-82" fmla="*/ 18035 h 1237984"/>
              <a:gd name="connsiteX1-83" fmla="*/ 79755 w 1121503"/>
              <a:gd name="connsiteY1-84" fmla="*/ 945135 h 1237984"/>
              <a:gd name="connsiteX2-85" fmla="*/ 854455 w 1121503"/>
              <a:gd name="connsiteY2-86" fmla="*/ 1211835 h 1237984"/>
              <a:gd name="connsiteX3-87" fmla="*/ 1044955 w 1121503"/>
              <a:gd name="connsiteY3-88" fmla="*/ 399035 h 1237984"/>
              <a:gd name="connsiteX4-89" fmla="*/ 308355 w 1121503"/>
              <a:gd name="connsiteY4-90" fmla="*/ 18035 h 1237984"/>
              <a:gd name="connsiteX0-91" fmla="*/ 308355 w 1176171"/>
              <a:gd name="connsiteY0-92" fmla="*/ 18035 h 1301167"/>
              <a:gd name="connsiteX1-93" fmla="*/ 79755 w 1176171"/>
              <a:gd name="connsiteY1-94" fmla="*/ 945135 h 1301167"/>
              <a:gd name="connsiteX2-95" fmla="*/ 854455 w 1176171"/>
              <a:gd name="connsiteY2-96" fmla="*/ 1211835 h 1301167"/>
              <a:gd name="connsiteX3-97" fmla="*/ 1044955 w 1176171"/>
              <a:gd name="connsiteY3-98" fmla="*/ 399035 h 1301167"/>
              <a:gd name="connsiteX4-99" fmla="*/ 308355 w 1176171"/>
              <a:gd name="connsiteY4-100" fmla="*/ 18035 h 1301167"/>
              <a:gd name="connsiteX0-101" fmla="*/ 311025 w 1206943"/>
              <a:gd name="connsiteY0-102" fmla="*/ 18035 h 1327216"/>
              <a:gd name="connsiteX1-103" fmla="*/ 82425 w 1206943"/>
              <a:gd name="connsiteY1-104" fmla="*/ 945135 h 1327216"/>
              <a:gd name="connsiteX2-105" fmla="*/ 907925 w 1206943"/>
              <a:gd name="connsiteY2-106" fmla="*/ 1224535 h 1327216"/>
              <a:gd name="connsiteX3-107" fmla="*/ 1047625 w 1206943"/>
              <a:gd name="connsiteY3-108" fmla="*/ 399035 h 1327216"/>
              <a:gd name="connsiteX4-109" fmla="*/ 311025 w 1206943"/>
              <a:gd name="connsiteY4-110" fmla="*/ 18035 h 1327216"/>
              <a:gd name="connsiteX0-111" fmla="*/ 311025 w 1171155"/>
              <a:gd name="connsiteY0-112" fmla="*/ 18035 h 1300243"/>
              <a:gd name="connsiteX1-113" fmla="*/ 82425 w 1171155"/>
              <a:gd name="connsiteY1-114" fmla="*/ 945135 h 1300243"/>
              <a:gd name="connsiteX2-115" fmla="*/ 907925 w 1171155"/>
              <a:gd name="connsiteY2-116" fmla="*/ 1224535 h 1300243"/>
              <a:gd name="connsiteX3-117" fmla="*/ 1047625 w 1171155"/>
              <a:gd name="connsiteY3-118" fmla="*/ 399035 h 1300243"/>
              <a:gd name="connsiteX4-119" fmla="*/ 311025 w 1171155"/>
              <a:gd name="connsiteY4-120" fmla="*/ 18035 h 1300243"/>
              <a:gd name="connsiteX0-121" fmla="*/ 311025 w 1151607"/>
              <a:gd name="connsiteY0-122" fmla="*/ 18035 h 1300243"/>
              <a:gd name="connsiteX1-123" fmla="*/ 82425 w 1151607"/>
              <a:gd name="connsiteY1-124" fmla="*/ 945135 h 1300243"/>
              <a:gd name="connsiteX2-125" fmla="*/ 907925 w 1151607"/>
              <a:gd name="connsiteY2-126" fmla="*/ 1224535 h 1300243"/>
              <a:gd name="connsiteX3-127" fmla="*/ 1047625 w 1151607"/>
              <a:gd name="connsiteY3-128" fmla="*/ 399035 h 1300243"/>
              <a:gd name="connsiteX4-129" fmla="*/ 311025 w 1151607"/>
              <a:gd name="connsiteY4-130" fmla="*/ 18035 h 1300243"/>
              <a:gd name="connsiteX0-131" fmla="*/ 311025 w 1151605"/>
              <a:gd name="connsiteY0-132" fmla="*/ 18035 h 1390374"/>
              <a:gd name="connsiteX1-133" fmla="*/ 82425 w 1151605"/>
              <a:gd name="connsiteY1-134" fmla="*/ 945135 h 1390374"/>
              <a:gd name="connsiteX2-135" fmla="*/ 907924 w 1151605"/>
              <a:gd name="connsiteY2-136" fmla="*/ 1326039 h 1390374"/>
              <a:gd name="connsiteX3-137" fmla="*/ 1047625 w 1151605"/>
              <a:gd name="connsiteY3-138" fmla="*/ 399035 h 1390374"/>
              <a:gd name="connsiteX4-139" fmla="*/ 311025 w 1151605"/>
              <a:gd name="connsiteY4-140" fmla="*/ 18035 h 1390374"/>
              <a:gd name="connsiteX0-141" fmla="*/ 302517 w 1094827"/>
              <a:gd name="connsiteY0-142" fmla="*/ 18035 h 1483396"/>
              <a:gd name="connsiteX1-143" fmla="*/ 73917 w 1094827"/>
              <a:gd name="connsiteY1-144" fmla="*/ 945135 h 1483396"/>
              <a:gd name="connsiteX2-145" fmla="*/ 777640 w 1094827"/>
              <a:gd name="connsiteY2-146" fmla="*/ 1427543 h 1483396"/>
              <a:gd name="connsiteX3-147" fmla="*/ 1039117 w 1094827"/>
              <a:gd name="connsiteY3-148" fmla="*/ 399035 h 1483396"/>
              <a:gd name="connsiteX4-149" fmla="*/ 302517 w 1094827"/>
              <a:gd name="connsiteY4-150" fmla="*/ 18035 h 1483396"/>
              <a:gd name="connsiteX0-151" fmla="*/ 302515 w 1078069"/>
              <a:gd name="connsiteY0-152" fmla="*/ 18035 h 1483396"/>
              <a:gd name="connsiteX1-153" fmla="*/ 73915 w 1078069"/>
              <a:gd name="connsiteY1-154" fmla="*/ 945135 h 1483396"/>
              <a:gd name="connsiteX2-155" fmla="*/ 777638 w 1078069"/>
              <a:gd name="connsiteY2-156" fmla="*/ 1427543 h 1483396"/>
              <a:gd name="connsiteX3-157" fmla="*/ 1039115 w 1078069"/>
              <a:gd name="connsiteY3-158" fmla="*/ 399035 h 1483396"/>
              <a:gd name="connsiteX4-159" fmla="*/ 302515 w 1078069"/>
              <a:gd name="connsiteY4-160" fmla="*/ 18035 h 1483396"/>
              <a:gd name="connsiteX0-161" fmla="*/ 302515 w 1071948"/>
              <a:gd name="connsiteY0-162" fmla="*/ 18035 h 1449336"/>
              <a:gd name="connsiteX1-163" fmla="*/ 73915 w 1071948"/>
              <a:gd name="connsiteY1-164" fmla="*/ 945135 h 1449336"/>
              <a:gd name="connsiteX2-165" fmla="*/ 777638 w 1071948"/>
              <a:gd name="connsiteY2-166" fmla="*/ 1427543 h 1449336"/>
              <a:gd name="connsiteX3-167" fmla="*/ 1039115 w 1071948"/>
              <a:gd name="connsiteY3-168" fmla="*/ 399035 h 1449336"/>
              <a:gd name="connsiteX4-169" fmla="*/ 302515 w 1071948"/>
              <a:gd name="connsiteY4-170" fmla="*/ 18035 h 1449336"/>
              <a:gd name="connsiteX0-171" fmla="*/ 302515 w 1071948"/>
              <a:gd name="connsiteY0-172" fmla="*/ 53441 h 1484742"/>
              <a:gd name="connsiteX1-173" fmla="*/ 73915 w 1071948"/>
              <a:gd name="connsiteY1-174" fmla="*/ 980541 h 1484742"/>
              <a:gd name="connsiteX2-175" fmla="*/ 777638 w 1071948"/>
              <a:gd name="connsiteY2-176" fmla="*/ 1462949 h 1484742"/>
              <a:gd name="connsiteX3-177" fmla="*/ 1039115 w 1071948"/>
              <a:gd name="connsiteY3-178" fmla="*/ 434441 h 1484742"/>
              <a:gd name="connsiteX4-179" fmla="*/ 302515 w 1071948"/>
              <a:gd name="connsiteY4-180" fmla="*/ 53441 h 1484742"/>
              <a:gd name="connsiteX0-181" fmla="*/ 315981 w 1085414"/>
              <a:gd name="connsiteY0-182" fmla="*/ 53443 h 1484744"/>
              <a:gd name="connsiteX1-183" fmla="*/ 87381 w 1085414"/>
              <a:gd name="connsiteY1-184" fmla="*/ 980543 h 1484744"/>
              <a:gd name="connsiteX2-185" fmla="*/ 791104 w 1085414"/>
              <a:gd name="connsiteY2-186" fmla="*/ 1462951 h 1484744"/>
              <a:gd name="connsiteX3-187" fmla="*/ 1052581 w 1085414"/>
              <a:gd name="connsiteY3-188" fmla="*/ 434443 h 1484744"/>
              <a:gd name="connsiteX4-189" fmla="*/ 315981 w 1085414"/>
              <a:gd name="connsiteY4-190" fmla="*/ 53443 h 1484744"/>
              <a:gd name="connsiteX0-191" fmla="*/ 326258 w 1075395"/>
              <a:gd name="connsiteY0-192" fmla="*/ 44948 h 1578533"/>
              <a:gd name="connsiteX1-193" fmla="*/ 77362 w 1075395"/>
              <a:gd name="connsiteY1-194" fmla="*/ 1073551 h 1578533"/>
              <a:gd name="connsiteX2-195" fmla="*/ 781085 w 1075395"/>
              <a:gd name="connsiteY2-196" fmla="*/ 1555959 h 1578533"/>
              <a:gd name="connsiteX3-197" fmla="*/ 1042562 w 1075395"/>
              <a:gd name="connsiteY3-198" fmla="*/ 527451 h 1578533"/>
              <a:gd name="connsiteX4-199" fmla="*/ 326258 w 1075395"/>
              <a:gd name="connsiteY4-200" fmla="*/ 44948 h 1578533"/>
              <a:gd name="connsiteX0-201" fmla="*/ 302142 w 1051279"/>
              <a:gd name="connsiteY0-202" fmla="*/ 44948 h 1578533"/>
              <a:gd name="connsiteX1-203" fmla="*/ 53246 w 1051279"/>
              <a:gd name="connsiteY1-204" fmla="*/ 1073551 h 1578533"/>
              <a:gd name="connsiteX2-205" fmla="*/ 756969 w 1051279"/>
              <a:gd name="connsiteY2-206" fmla="*/ 1555959 h 1578533"/>
              <a:gd name="connsiteX3-207" fmla="*/ 1018446 w 1051279"/>
              <a:gd name="connsiteY3-208" fmla="*/ 527451 h 1578533"/>
              <a:gd name="connsiteX4-209" fmla="*/ 302142 w 1051279"/>
              <a:gd name="connsiteY4-210" fmla="*/ 44948 h 1578533"/>
              <a:gd name="connsiteX0-211" fmla="*/ 302142 w 1004635"/>
              <a:gd name="connsiteY0-212" fmla="*/ 40123 h 1563521"/>
              <a:gd name="connsiteX1-213" fmla="*/ 53246 w 1004635"/>
              <a:gd name="connsiteY1-214" fmla="*/ 1068726 h 1563521"/>
              <a:gd name="connsiteX2-215" fmla="*/ 756969 w 1004635"/>
              <a:gd name="connsiteY2-216" fmla="*/ 1551134 h 1563521"/>
              <a:gd name="connsiteX3-217" fmla="*/ 977854 w 1004635"/>
              <a:gd name="connsiteY3-218" fmla="*/ 598755 h 1563521"/>
              <a:gd name="connsiteX4-219" fmla="*/ 302142 w 1004635"/>
              <a:gd name="connsiteY4-220" fmla="*/ 40123 h 1563521"/>
              <a:gd name="connsiteX0-221" fmla="*/ 331365 w 1034545"/>
              <a:gd name="connsiteY0-222" fmla="*/ 40121 h 1576916"/>
              <a:gd name="connsiteX1-223" fmla="*/ 41877 w 1034545"/>
              <a:gd name="connsiteY1-224" fmla="*/ 1195604 h 1576916"/>
              <a:gd name="connsiteX2-225" fmla="*/ 786192 w 1034545"/>
              <a:gd name="connsiteY2-226" fmla="*/ 1551132 h 1576916"/>
              <a:gd name="connsiteX3-227" fmla="*/ 1007077 w 1034545"/>
              <a:gd name="connsiteY3-228" fmla="*/ 598753 h 1576916"/>
              <a:gd name="connsiteX4-229" fmla="*/ 331365 w 1034545"/>
              <a:gd name="connsiteY4-230" fmla="*/ 40121 h 1576916"/>
              <a:gd name="connsiteX0-231" fmla="*/ 331365 w 1057619"/>
              <a:gd name="connsiteY0-232" fmla="*/ 40121 h 1596074"/>
              <a:gd name="connsiteX1-233" fmla="*/ 41877 w 1057619"/>
              <a:gd name="connsiteY1-234" fmla="*/ 1195604 h 1596074"/>
              <a:gd name="connsiteX2-235" fmla="*/ 786192 w 1057619"/>
              <a:gd name="connsiteY2-236" fmla="*/ 1551132 h 1596074"/>
              <a:gd name="connsiteX3-237" fmla="*/ 1007077 w 1057619"/>
              <a:gd name="connsiteY3-238" fmla="*/ 598753 h 1596074"/>
              <a:gd name="connsiteX4-239" fmla="*/ 331365 w 1057619"/>
              <a:gd name="connsiteY4-240" fmla="*/ 40121 h 1596074"/>
              <a:gd name="connsiteX0-241" fmla="*/ 331365 w 1073428"/>
              <a:gd name="connsiteY0-242" fmla="*/ 40121 h 1596074"/>
              <a:gd name="connsiteX1-243" fmla="*/ 41877 w 1073428"/>
              <a:gd name="connsiteY1-244" fmla="*/ 1195604 h 1596074"/>
              <a:gd name="connsiteX2-245" fmla="*/ 786192 w 1073428"/>
              <a:gd name="connsiteY2-246" fmla="*/ 1551132 h 1596074"/>
              <a:gd name="connsiteX3-247" fmla="*/ 1007077 w 1073428"/>
              <a:gd name="connsiteY3-248" fmla="*/ 598753 h 1596074"/>
              <a:gd name="connsiteX4-249" fmla="*/ 331365 w 1073428"/>
              <a:gd name="connsiteY4-250" fmla="*/ 40121 h 1596074"/>
              <a:gd name="connsiteX0-251" fmla="*/ 232737 w 933334"/>
              <a:gd name="connsiteY0-252" fmla="*/ 40121 h 1573503"/>
              <a:gd name="connsiteX1-253" fmla="*/ 105618 w 933334"/>
              <a:gd name="connsiteY1-254" fmla="*/ 1170228 h 1573503"/>
              <a:gd name="connsiteX2-255" fmla="*/ 687564 w 933334"/>
              <a:gd name="connsiteY2-256" fmla="*/ 1551132 h 1573503"/>
              <a:gd name="connsiteX3-257" fmla="*/ 908449 w 933334"/>
              <a:gd name="connsiteY3-258" fmla="*/ 598753 h 1573503"/>
              <a:gd name="connsiteX4-259" fmla="*/ 232737 w 933334"/>
              <a:gd name="connsiteY4-260" fmla="*/ 40121 h 1573503"/>
              <a:gd name="connsiteX0-261" fmla="*/ 250294 w 910297"/>
              <a:gd name="connsiteY0-262" fmla="*/ 48842 h 1454036"/>
              <a:gd name="connsiteX1-263" fmla="*/ 82583 w 910297"/>
              <a:gd name="connsiteY1-264" fmla="*/ 1052068 h 1454036"/>
              <a:gd name="connsiteX2-265" fmla="*/ 664529 w 910297"/>
              <a:gd name="connsiteY2-266" fmla="*/ 1432972 h 1454036"/>
              <a:gd name="connsiteX3-267" fmla="*/ 885414 w 910297"/>
              <a:gd name="connsiteY3-268" fmla="*/ 480593 h 1454036"/>
              <a:gd name="connsiteX4-269" fmla="*/ 250294 w 910297"/>
              <a:gd name="connsiteY4-270" fmla="*/ 48842 h 1454036"/>
              <a:gd name="connsiteX0-271" fmla="*/ 250294 w 930082"/>
              <a:gd name="connsiteY0-272" fmla="*/ 48842 h 1454038"/>
              <a:gd name="connsiteX1-273" fmla="*/ 82583 w 930082"/>
              <a:gd name="connsiteY1-274" fmla="*/ 1052068 h 1454038"/>
              <a:gd name="connsiteX2-275" fmla="*/ 664529 w 930082"/>
              <a:gd name="connsiteY2-276" fmla="*/ 1432972 h 1454038"/>
              <a:gd name="connsiteX3-277" fmla="*/ 885414 w 930082"/>
              <a:gd name="connsiteY3-278" fmla="*/ 480593 h 1454038"/>
              <a:gd name="connsiteX4-279" fmla="*/ 250294 w 930082"/>
              <a:gd name="connsiteY4-280" fmla="*/ 48842 h 1454038"/>
              <a:gd name="connsiteX0-281" fmla="*/ 250294 w 957095"/>
              <a:gd name="connsiteY0-282" fmla="*/ 48842 h 1454036"/>
              <a:gd name="connsiteX1-283" fmla="*/ 82583 w 957095"/>
              <a:gd name="connsiteY1-284" fmla="*/ 1052068 h 1454036"/>
              <a:gd name="connsiteX2-285" fmla="*/ 664529 w 957095"/>
              <a:gd name="connsiteY2-286" fmla="*/ 1432972 h 1454036"/>
              <a:gd name="connsiteX3-287" fmla="*/ 885414 w 957095"/>
              <a:gd name="connsiteY3-288" fmla="*/ 480593 h 1454036"/>
              <a:gd name="connsiteX4-289" fmla="*/ 250294 w 957095"/>
              <a:gd name="connsiteY4-290" fmla="*/ 48842 h 1454036"/>
              <a:gd name="connsiteX0-291" fmla="*/ 250294 w 966104"/>
              <a:gd name="connsiteY0-292" fmla="*/ 48842 h 1454038"/>
              <a:gd name="connsiteX1-293" fmla="*/ 82583 w 966104"/>
              <a:gd name="connsiteY1-294" fmla="*/ 1052068 h 1454038"/>
              <a:gd name="connsiteX2-295" fmla="*/ 664529 w 966104"/>
              <a:gd name="connsiteY2-296" fmla="*/ 1432972 h 1454038"/>
              <a:gd name="connsiteX3-297" fmla="*/ 885414 w 966104"/>
              <a:gd name="connsiteY3-298" fmla="*/ 480593 h 1454038"/>
              <a:gd name="connsiteX4-299" fmla="*/ 250294 w 966104"/>
              <a:gd name="connsiteY4-300" fmla="*/ 48842 h 1454038"/>
            </a:gdLst>
            <a:ahLst/>
            <a:cxnLst>
              <a:cxn ang="0">
                <a:pos x="connsiteX0-291" y="connsiteY0-292"/>
              </a:cxn>
              <a:cxn ang="0">
                <a:pos x="connsiteX1-293" y="connsiteY1-294"/>
              </a:cxn>
              <a:cxn ang="0">
                <a:pos x="connsiteX2-295" y="connsiteY2-296"/>
              </a:cxn>
              <a:cxn ang="0">
                <a:pos x="connsiteX3-297" y="connsiteY3-298"/>
              </a:cxn>
              <a:cxn ang="0">
                <a:pos x="connsiteX4-299" y="connsiteY4-300"/>
              </a:cxn>
            </a:cxnLst>
            <a:rect l="l" t="t" r="r" b="b"/>
            <a:pathLst>
              <a:path w="966104" h="1454038">
                <a:moveTo>
                  <a:pt x="250294" y="48842"/>
                </a:moveTo>
                <a:cubicBezTo>
                  <a:pt x="-123981" y="165237"/>
                  <a:pt x="13544" y="821380"/>
                  <a:pt x="82583" y="1052068"/>
                </a:cubicBezTo>
                <a:cubicBezTo>
                  <a:pt x="151622" y="1282756"/>
                  <a:pt x="388651" y="1528218"/>
                  <a:pt x="664529" y="1432972"/>
                </a:cubicBezTo>
                <a:cubicBezTo>
                  <a:pt x="940407" y="1337726"/>
                  <a:pt x="1057615" y="781063"/>
                  <a:pt x="885414" y="480593"/>
                </a:cubicBezTo>
                <a:cubicBezTo>
                  <a:pt x="794397" y="281626"/>
                  <a:pt x="665161" y="-143679"/>
                  <a:pt x="250294" y="48842"/>
                </a:cubicBezTo>
                <a:close/>
              </a:path>
            </a:pathLst>
          </a:custGeom>
          <a:solidFill>
            <a:schemeClr val="accent1"/>
          </a:solidFill>
          <a:ln w="9525" cap="rnd">
            <a:noFill/>
            <a:prstDash val="solid"/>
            <a:round/>
          </a:ln>
          <a:effectLst/>
        </p:spPr>
        <p:txBody>
          <a:bodyPr vert="eaVert" wrap="square" anchor="ctr">
            <a:normAutofit/>
          </a:bodyPr>
          <a:lstStyle/>
          <a:p>
            <a:pPr eaLnBrk="1" hangingPunct="1">
              <a:spcBef>
                <a:spcPts val="0"/>
              </a:spcBef>
              <a:spcAft>
                <a:spcPts val="0"/>
              </a:spcAft>
              <a:defRPr/>
            </a:pPr>
            <a:endParaRPr lang="zh-CN" altLang="en-US" sz="1050">
              <a:solidFill>
                <a:schemeClr val="bg1"/>
              </a:solidFill>
              <a:latin typeface="+mn-lt"/>
              <a:ea typeface="+mn-ea"/>
            </a:endParaRPr>
          </a:p>
        </p:txBody>
      </p:sp>
      <p:sp>
        <p:nvSpPr>
          <p:cNvPr id="30" name="任意多边形 29"/>
          <p:cNvSpPr/>
          <p:nvPr>
            <p:custDataLst>
              <p:tags r:id="rId5"/>
            </p:custDataLst>
          </p:nvPr>
        </p:nvSpPr>
        <p:spPr bwMode="auto">
          <a:xfrm>
            <a:off x="3197225" y="4318000"/>
            <a:ext cx="484188" cy="571500"/>
          </a:xfrm>
          <a:custGeom>
            <a:avLst/>
            <a:gdLst>
              <a:gd name="connsiteX0" fmla="*/ 228600 w 965200"/>
              <a:gd name="connsiteY0" fmla="*/ 0 h 1193800"/>
              <a:gd name="connsiteX1" fmla="*/ 0 w 965200"/>
              <a:gd name="connsiteY1" fmla="*/ 927100 h 1193800"/>
              <a:gd name="connsiteX2" fmla="*/ 774700 w 965200"/>
              <a:gd name="connsiteY2" fmla="*/ 1193800 h 1193800"/>
              <a:gd name="connsiteX3" fmla="*/ 965200 w 965200"/>
              <a:gd name="connsiteY3" fmla="*/ 381000 h 1193800"/>
              <a:gd name="connsiteX4" fmla="*/ 228600 w 965200"/>
              <a:gd name="connsiteY4" fmla="*/ 0 h 1193800"/>
              <a:gd name="connsiteX0-1" fmla="*/ 255223 w 991823"/>
              <a:gd name="connsiteY0-2" fmla="*/ 18035 h 1211835"/>
              <a:gd name="connsiteX1-3" fmla="*/ 26623 w 991823"/>
              <a:gd name="connsiteY1-4" fmla="*/ 945135 h 1211835"/>
              <a:gd name="connsiteX2-5" fmla="*/ 801323 w 991823"/>
              <a:gd name="connsiteY2-6" fmla="*/ 1211835 h 1211835"/>
              <a:gd name="connsiteX3-7" fmla="*/ 991823 w 991823"/>
              <a:gd name="connsiteY3-8" fmla="*/ 399035 h 1211835"/>
              <a:gd name="connsiteX4-9" fmla="*/ 255223 w 991823"/>
              <a:gd name="connsiteY4-10" fmla="*/ 18035 h 1211835"/>
              <a:gd name="connsiteX0-11" fmla="*/ 307466 w 1044066"/>
              <a:gd name="connsiteY0-12" fmla="*/ 18035 h 1211835"/>
              <a:gd name="connsiteX1-13" fmla="*/ 78866 w 1044066"/>
              <a:gd name="connsiteY1-14" fmla="*/ 945135 h 1211835"/>
              <a:gd name="connsiteX2-15" fmla="*/ 853566 w 1044066"/>
              <a:gd name="connsiteY2-16" fmla="*/ 1211835 h 1211835"/>
              <a:gd name="connsiteX3-17" fmla="*/ 1044066 w 1044066"/>
              <a:gd name="connsiteY3-18" fmla="*/ 399035 h 1211835"/>
              <a:gd name="connsiteX4-19" fmla="*/ 307466 w 1044066"/>
              <a:gd name="connsiteY4-20" fmla="*/ 18035 h 1211835"/>
              <a:gd name="connsiteX0-21" fmla="*/ 307466 w 1092523"/>
              <a:gd name="connsiteY0-22" fmla="*/ 18035 h 1219569"/>
              <a:gd name="connsiteX1-23" fmla="*/ 78866 w 1092523"/>
              <a:gd name="connsiteY1-24" fmla="*/ 945135 h 1219569"/>
              <a:gd name="connsiteX2-25" fmla="*/ 853566 w 1092523"/>
              <a:gd name="connsiteY2-26" fmla="*/ 1211835 h 1219569"/>
              <a:gd name="connsiteX3-27" fmla="*/ 1044066 w 1092523"/>
              <a:gd name="connsiteY3-28" fmla="*/ 399035 h 1219569"/>
              <a:gd name="connsiteX4-29" fmla="*/ 307466 w 1092523"/>
              <a:gd name="connsiteY4-30" fmla="*/ 18035 h 1219569"/>
              <a:gd name="connsiteX0-31" fmla="*/ 307466 w 1128943"/>
              <a:gd name="connsiteY0-32" fmla="*/ 18035 h 1256152"/>
              <a:gd name="connsiteX1-33" fmla="*/ 78866 w 1128943"/>
              <a:gd name="connsiteY1-34" fmla="*/ 945135 h 1256152"/>
              <a:gd name="connsiteX2-35" fmla="*/ 853566 w 1128943"/>
              <a:gd name="connsiteY2-36" fmla="*/ 1211835 h 1256152"/>
              <a:gd name="connsiteX3-37" fmla="*/ 1044066 w 1128943"/>
              <a:gd name="connsiteY3-38" fmla="*/ 399035 h 1256152"/>
              <a:gd name="connsiteX4-39" fmla="*/ 307466 w 1128943"/>
              <a:gd name="connsiteY4-40" fmla="*/ 18035 h 1256152"/>
              <a:gd name="connsiteX0-41" fmla="*/ 307466 w 1128943"/>
              <a:gd name="connsiteY0-42" fmla="*/ 18035 h 1295996"/>
              <a:gd name="connsiteX1-43" fmla="*/ 78866 w 1128943"/>
              <a:gd name="connsiteY1-44" fmla="*/ 945135 h 1295996"/>
              <a:gd name="connsiteX2-45" fmla="*/ 853566 w 1128943"/>
              <a:gd name="connsiteY2-46" fmla="*/ 1211835 h 1295996"/>
              <a:gd name="connsiteX3-47" fmla="*/ 1044066 w 1128943"/>
              <a:gd name="connsiteY3-48" fmla="*/ 399035 h 1295996"/>
              <a:gd name="connsiteX4-49" fmla="*/ 307466 w 1128943"/>
              <a:gd name="connsiteY4-50" fmla="*/ 18035 h 1295996"/>
              <a:gd name="connsiteX0-51" fmla="*/ 379312 w 1200789"/>
              <a:gd name="connsiteY0-52" fmla="*/ 18035 h 1295996"/>
              <a:gd name="connsiteX1-53" fmla="*/ 150712 w 1200789"/>
              <a:gd name="connsiteY1-54" fmla="*/ 945135 h 1295996"/>
              <a:gd name="connsiteX2-55" fmla="*/ 925412 w 1200789"/>
              <a:gd name="connsiteY2-56" fmla="*/ 1211835 h 1295996"/>
              <a:gd name="connsiteX3-57" fmla="*/ 1115912 w 1200789"/>
              <a:gd name="connsiteY3-58" fmla="*/ 399035 h 1295996"/>
              <a:gd name="connsiteX4-59" fmla="*/ 379312 w 1200789"/>
              <a:gd name="connsiteY4-60" fmla="*/ 18035 h 1295996"/>
              <a:gd name="connsiteX0-61" fmla="*/ 368256 w 1189733"/>
              <a:gd name="connsiteY0-62" fmla="*/ 18035 h 1315677"/>
              <a:gd name="connsiteX1-63" fmla="*/ 139656 w 1189733"/>
              <a:gd name="connsiteY1-64" fmla="*/ 945135 h 1315677"/>
              <a:gd name="connsiteX2-65" fmla="*/ 914356 w 1189733"/>
              <a:gd name="connsiteY2-66" fmla="*/ 1211835 h 1315677"/>
              <a:gd name="connsiteX3-67" fmla="*/ 1104856 w 1189733"/>
              <a:gd name="connsiteY3-68" fmla="*/ 399035 h 1315677"/>
              <a:gd name="connsiteX4-69" fmla="*/ 368256 w 1189733"/>
              <a:gd name="connsiteY4-70" fmla="*/ 18035 h 1315677"/>
              <a:gd name="connsiteX0-71" fmla="*/ 308355 w 1129832"/>
              <a:gd name="connsiteY0-72" fmla="*/ 18035 h 1295996"/>
              <a:gd name="connsiteX1-73" fmla="*/ 79755 w 1129832"/>
              <a:gd name="connsiteY1-74" fmla="*/ 945135 h 1295996"/>
              <a:gd name="connsiteX2-75" fmla="*/ 854455 w 1129832"/>
              <a:gd name="connsiteY2-76" fmla="*/ 1211835 h 1295996"/>
              <a:gd name="connsiteX3-77" fmla="*/ 1044955 w 1129832"/>
              <a:gd name="connsiteY3-78" fmla="*/ 399035 h 1295996"/>
              <a:gd name="connsiteX4-79" fmla="*/ 308355 w 1129832"/>
              <a:gd name="connsiteY4-80" fmla="*/ 18035 h 1295996"/>
              <a:gd name="connsiteX0-81" fmla="*/ 308355 w 1121503"/>
              <a:gd name="connsiteY0-82" fmla="*/ 18035 h 1237984"/>
              <a:gd name="connsiteX1-83" fmla="*/ 79755 w 1121503"/>
              <a:gd name="connsiteY1-84" fmla="*/ 945135 h 1237984"/>
              <a:gd name="connsiteX2-85" fmla="*/ 854455 w 1121503"/>
              <a:gd name="connsiteY2-86" fmla="*/ 1211835 h 1237984"/>
              <a:gd name="connsiteX3-87" fmla="*/ 1044955 w 1121503"/>
              <a:gd name="connsiteY3-88" fmla="*/ 399035 h 1237984"/>
              <a:gd name="connsiteX4-89" fmla="*/ 308355 w 1121503"/>
              <a:gd name="connsiteY4-90" fmla="*/ 18035 h 1237984"/>
              <a:gd name="connsiteX0-91" fmla="*/ 308355 w 1176171"/>
              <a:gd name="connsiteY0-92" fmla="*/ 18035 h 1301167"/>
              <a:gd name="connsiteX1-93" fmla="*/ 79755 w 1176171"/>
              <a:gd name="connsiteY1-94" fmla="*/ 945135 h 1301167"/>
              <a:gd name="connsiteX2-95" fmla="*/ 854455 w 1176171"/>
              <a:gd name="connsiteY2-96" fmla="*/ 1211835 h 1301167"/>
              <a:gd name="connsiteX3-97" fmla="*/ 1044955 w 1176171"/>
              <a:gd name="connsiteY3-98" fmla="*/ 399035 h 1301167"/>
              <a:gd name="connsiteX4-99" fmla="*/ 308355 w 1176171"/>
              <a:gd name="connsiteY4-100" fmla="*/ 18035 h 1301167"/>
              <a:gd name="connsiteX0-101" fmla="*/ 311025 w 1206943"/>
              <a:gd name="connsiteY0-102" fmla="*/ 18035 h 1327216"/>
              <a:gd name="connsiteX1-103" fmla="*/ 82425 w 1206943"/>
              <a:gd name="connsiteY1-104" fmla="*/ 945135 h 1327216"/>
              <a:gd name="connsiteX2-105" fmla="*/ 907925 w 1206943"/>
              <a:gd name="connsiteY2-106" fmla="*/ 1224535 h 1327216"/>
              <a:gd name="connsiteX3-107" fmla="*/ 1047625 w 1206943"/>
              <a:gd name="connsiteY3-108" fmla="*/ 399035 h 1327216"/>
              <a:gd name="connsiteX4-109" fmla="*/ 311025 w 1206943"/>
              <a:gd name="connsiteY4-110" fmla="*/ 18035 h 1327216"/>
              <a:gd name="connsiteX0-111" fmla="*/ 311025 w 1171155"/>
              <a:gd name="connsiteY0-112" fmla="*/ 18035 h 1300243"/>
              <a:gd name="connsiteX1-113" fmla="*/ 82425 w 1171155"/>
              <a:gd name="connsiteY1-114" fmla="*/ 945135 h 1300243"/>
              <a:gd name="connsiteX2-115" fmla="*/ 907925 w 1171155"/>
              <a:gd name="connsiteY2-116" fmla="*/ 1224535 h 1300243"/>
              <a:gd name="connsiteX3-117" fmla="*/ 1047625 w 1171155"/>
              <a:gd name="connsiteY3-118" fmla="*/ 399035 h 1300243"/>
              <a:gd name="connsiteX4-119" fmla="*/ 311025 w 1171155"/>
              <a:gd name="connsiteY4-120" fmla="*/ 18035 h 1300243"/>
              <a:gd name="connsiteX0-121" fmla="*/ 311025 w 1151607"/>
              <a:gd name="connsiteY0-122" fmla="*/ 18035 h 1300243"/>
              <a:gd name="connsiteX1-123" fmla="*/ 82425 w 1151607"/>
              <a:gd name="connsiteY1-124" fmla="*/ 945135 h 1300243"/>
              <a:gd name="connsiteX2-125" fmla="*/ 907925 w 1151607"/>
              <a:gd name="connsiteY2-126" fmla="*/ 1224535 h 1300243"/>
              <a:gd name="connsiteX3-127" fmla="*/ 1047625 w 1151607"/>
              <a:gd name="connsiteY3-128" fmla="*/ 399035 h 1300243"/>
              <a:gd name="connsiteX4-129" fmla="*/ 311025 w 1151607"/>
              <a:gd name="connsiteY4-130" fmla="*/ 18035 h 1300243"/>
              <a:gd name="connsiteX0-131" fmla="*/ 311025 w 1151605"/>
              <a:gd name="connsiteY0-132" fmla="*/ 18035 h 1390374"/>
              <a:gd name="connsiteX1-133" fmla="*/ 82425 w 1151605"/>
              <a:gd name="connsiteY1-134" fmla="*/ 945135 h 1390374"/>
              <a:gd name="connsiteX2-135" fmla="*/ 907924 w 1151605"/>
              <a:gd name="connsiteY2-136" fmla="*/ 1326039 h 1390374"/>
              <a:gd name="connsiteX3-137" fmla="*/ 1047625 w 1151605"/>
              <a:gd name="connsiteY3-138" fmla="*/ 399035 h 1390374"/>
              <a:gd name="connsiteX4-139" fmla="*/ 311025 w 1151605"/>
              <a:gd name="connsiteY4-140" fmla="*/ 18035 h 1390374"/>
              <a:gd name="connsiteX0-141" fmla="*/ 302517 w 1094827"/>
              <a:gd name="connsiteY0-142" fmla="*/ 18035 h 1483396"/>
              <a:gd name="connsiteX1-143" fmla="*/ 73917 w 1094827"/>
              <a:gd name="connsiteY1-144" fmla="*/ 945135 h 1483396"/>
              <a:gd name="connsiteX2-145" fmla="*/ 777640 w 1094827"/>
              <a:gd name="connsiteY2-146" fmla="*/ 1427543 h 1483396"/>
              <a:gd name="connsiteX3-147" fmla="*/ 1039117 w 1094827"/>
              <a:gd name="connsiteY3-148" fmla="*/ 399035 h 1483396"/>
              <a:gd name="connsiteX4-149" fmla="*/ 302517 w 1094827"/>
              <a:gd name="connsiteY4-150" fmla="*/ 18035 h 1483396"/>
              <a:gd name="connsiteX0-151" fmla="*/ 302515 w 1078069"/>
              <a:gd name="connsiteY0-152" fmla="*/ 18035 h 1483396"/>
              <a:gd name="connsiteX1-153" fmla="*/ 73915 w 1078069"/>
              <a:gd name="connsiteY1-154" fmla="*/ 945135 h 1483396"/>
              <a:gd name="connsiteX2-155" fmla="*/ 777638 w 1078069"/>
              <a:gd name="connsiteY2-156" fmla="*/ 1427543 h 1483396"/>
              <a:gd name="connsiteX3-157" fmla="*/ 1039115 w 1078069"/>
              <a:gd name="connsiteY3-158" fmla="*/ 399035 h 1483396"/>
              <a:gd name="connsiteX4-159" fmla="*/ 302515 w 1078069"/>
              <a:gd name="connsiteY4-160" fmla="*/ 18035 h 1483396"/>
              <a:gd name="connsiteX0-161" fmla="*/ 302515 w 1071948"/>
              <a:gd name="connsiteY0-162" fmla="*/ 18035 h 1449336"/>
              <a:gd name="connsiteX1-163" fmla="*/ 73915 w 1071948"/>
              <a:gd name="connsiteY1-164" fmla="*/ 945135 h 1449336"/>
              <a:gd name="connsiteX2-165" fmla="*/ 777638 w 1071948"/>
              <a:gd name="connsiteY2-166" fmla="*/ 1427543 h 1449336"/>
              <a:gd name="connsiteX3-167" fmla="*/ 1039115 w 1071948"/>
              <a:gd name="connsiteY3-168" fmla="*/ 399035 h 1449336"/>
              <a:gd name="connsiteX4-169" fmla="*/ 302515 w 1071948"/>
              <a:gd name="connsiteY4-170" fmla="*/ 18035 h 1449336"/>
              <a:gd name="connsiteX0-171" fmla="*/ 302515 w 1071948"/>
              <a:gd name="connsiteY0-172" fmla="*/ 53441 h 1484742"/>
              <a:gd name="connsiteX1-173" fmla="*/ 73915 w 1071948"/>
              <a:gd name="connsiteY1-174" fmla="*/ 980541 h 1484742"/>
              <a:gd name="connsiteX2-175" fmla="*/ 777638 w 1071948"/>
              <a:gd name="connsiteY2-176" fmla="*/ 1462949 h 1484742"/>
              <a:gd name="connsiteX3-177" fmla="*/ 1039115 w 1071948"/>
              <a:gd name="connsiteY3-178" fmla="*/ 434441 h 1484742"/>
              <a:gd name="connsiteX4-179" fmla="*/ 302515 w 1071948"/>
              <a:gd name="connsiteY4-180" fmla="*/ 53441 h 1484742"/>
              <a:gd name="connsiteX0-181" fmla="*/ 315981 w 1085414"/>
              <a:gd name="connsiteY0-182" fmla="*/ 53443 h 1484744"/>
              <a:gd name="connsiteX1-183" fmla="*/ 87381 w 1085414"/>
              <a:gd name="connsiteY1-184" fmla="*/ 980543 h 1484744"/>
              <a:gd name="connsiteX2-185" fmla="*/ 791104 w 1085414"/>
              <a:gd name="connsiteY2-186" fmla="*/ 1462951 h 1484744"/>
              <a:gd name="connsiteX3-187" fmla="*/ 1052581 w 1085414"/>
              <a:gd name="connsiteY3-188" fmla="*/ 434443 h 1484744"/>
              <a:gd name="connsiteX4-189" fmla="*/ 315981 w 1085414"/>
              <a:gd name="connsiteY4-190" fmla="*/ 53443 h 1484744"/>
              <a:gd name="connsiteX0-191" fmla="*/ 326258 w 1075395"/>
              <a:gd name="connsiteY0-192" fmla="*/ 44948 h 1578533"/>
              <a:gd name="connsiteX1-193" fmla="*/ 77362 w 1075395"/>
              <a:gd name="connsiteY1-194" fmla="*/ 1073551 h 1578533"/>
              <a:gd name="connsiteX2-195" fmla="*/ 781085 w 1075395"/>
              <a:gd name="connsiteY2-196" fmla="*/ 1555959 h 1578533"/>
              <a:gd name="connsiteX3-197" fmla="*/ 1042562 w 1075395"/>
              <a:gd name="connsiteY3-198" fmla="*/ 527451 h 1578533"/>
              <a:gd name="connsiteX4-199" fmla="*/ 326258 w 1075395"/>
              <a:gd name="connsiteY4-200" fmla="*/ 44948 h 1578533"/>
              <a:gd name="connsiteX0-201" fmla="*/ 302142 w 1051279"/>
              <a:gd name="connsiteY0-202" fmla="*/ 44948 h 1578533"/>
              <a:gd name="connsiteX1-203" fmla="*/ 53246 w 1051279"/>
              <a:gd name="connsiteY1-204" fmla="*/ 1073551 h 1578533"/>
              <a:gd name="connsiteX2-205" fmla="*/ 756969 w 1051279"/>
              <a:gd name="connsiteY2-206" fmla="*/ 1555959 h 1578533"/>
              <a:gd name="connsiteX3-207" fmla="*/ 1018446 w 1051279"/>
              <a:gd name="connsiteY3-208" fmla="*/ 527451 h 1578533"/>
              <a:gd name="connsiteX4-209" fmla="*/ 302142 w 1051279"/>
              <a:gd name="connsiteY4-210" fmla="*/ 44948 h 1578533"/>
              <a:gd name="connsiteX0-211" fmla="*/ 302142 w 1004635"/>
              <a:gd name="connsiteY0-212" fmla="*/ 40123 h 1563521"/>
              <a:gd name="connsiteX1-213" fmla="*/ 53246 w 1004635"/>
              <a:gd name="connsiteY1-214" fmla="*/ 1068726 h 1563521"/>
              <a:gd name="connsiteX2-215" fmla="*/ 756969 w 1004635"/>
              <a:gd name="connsiteY2-216" fmla="*/ 1551134 h 1563521"/>
              <a:gd name="connsiteX3-217" fmla="*/ 977854 w 1004635"/>
              <a:gd name="connsiteY3-218" fmla="*/ 598755 h 1563521"/>
              <a:gd name="connsiteX4-219" fmla="*/ 302142 w 1004635"/>
              <a:gd name="connsiteY4-220" fmla="*/ 40123 h 1563521"/>
              <a:gd name="connsiteX0-221" fmla="*/ 331365 w 1034545"/>
              <a:gd name="connsiteY0-222" fmla="*/ 40121 h 1576916"/>
              <a:gd name="connsiteX1-223" fmla="*/ 41877 w 1034545"/>
              <a:gd name="connsiteY1-224" fmla="*/ 1195604 h 1576916"/>
              <a:gd name="connsiteX2-225" fmla="*/ 786192 w 1034545"/>
              <a:gd name="connsiteY2-226" fmla="*/ 1551132 h 1576916"/>
              <a:gd name="connsiteX3-227" fmla="*/ 1007077 w 1034545"/>
              <a:gd name="connsiteY3-228" fmla="*/ 598753 h 1576916"/>
              <a:gd name="connsiteX4-229" fmla="*/ 331365 w 1034545"/>
              <a:gd name="connsiteY4-230" fmla="*/ 40121 h 1576916"/>
              <a:gd name="connsiteX0-231" fmla="*/ 331365 w 1057619"/>
              <a:gd name="connsiteY0-232" fmla="*/ 40121 h 1596074"/>
              <a:gd name="connsiteX1-233" fmla="*/ 41877 w 1057619"/>
              <a:gd name="connsiteY1-234" fmla="*/ 1195604 h 1596074"/>
              <a:gd name="connsiteX2-235" fmla="*/ 786192 w 1057619"/>
              <a:gd name="connsiteY2-236" fmla="*/ 1551132 h 1596074"/>
              <a:gd name="connsiteX3-237" fmla="*/ 1007077 w 1057619"/>
              <a:gd name="connsiteY3-238" fmla="*/ 598753 h 1596074"/>
              <a:gd name="connsiteX4-239" fmla="*/ 331365 w 1057619"/>
              <a:gd name="connsiteY4-240" fmla="*/ 40121 h 1596074"/>
              <a:gd name="connsiteX0-241" fmla="*/ 331365 w 1073428"/>
              <a:gd name="connsiteY0-242" fmla="*/ 40121 h 1596074"/>
              <a:gd name="connsiteX1-243" fmla="*/ 41877 w 1073428"/>
              <a:gd name="connsiteY1-244" fmla="*/ 1195604 h 1596074"/>
              <a:gd name="connsiteX2-245" fmla="*/ 786192 w 1073428"/>
              <a:gd name="connsiteY2-246" fmla="*/ 1551132 h 1596074"/>
              <a:gd name="connsiteX3-247" fmla="*/ 1007077 w 1073428"/>
              <a:gd name="connsiteY3-248" fmla="*/ 598753 h 1596074"/>
              <a:gd name="connsiteX4-249" fmla="*/ 331365 w 1073428"/>
              <a:gd name="connsiteY4-250" fmla="*/ 40121 h 1596074"/>
              <a:gd name="connsiteX0-251" fmla="*/ 232737 w 933334"/>
              <a:gd name="connsiteY0-252" fmla="*/ 40121 h 1573503"/>
              <a:gd name="connsiteX1-253" fmla="*/ 105618 w 933334"/>
              <a:gd name="connsiteY1-254" fmla="*/ 1170228 h 1573503"/>
              <a:gd name="connsiteX2-255" fmla="*/ 687564 w 933334"/>
              <a:gd name="connsiteY2-256" fmla="*/ 1551132 h 1573503"/>
              <a:gd name="connsiteX3-257" fmla="*/ 908449 w 933334"/>
              <a:gd name="connsiteY3-258" fmla="*/ 598753 h 1573503"/>
              <a:gd name="connsiteX4-259" fmla="*/ 232737 w 933334"/>
              <a:gd name="connsiteY4-260" fmla="*/ 40121 h 1573503"/>
              <a:gd name="connsiteX0-261" fmla="*/ 250294 w 910297"/>
              <a:gd name="connsiteY0-262" fmla="*/ 48842 h 1454036"/>
              <a:gd name="connsiteX1-263" fmla="*/ 82583 w 910297"/>
              <a:gd name="connsiteY1-264" fmla="*/ 1052068 h 1454036"/>
              <a:gd name="connsiteX2-265" fmla="*/ 664529 w 910297"/>
              <a:gd name="connsiteY2-266" fmla="*/ 1432972 h 1454036"/>
              <a:gd name="connsiteX3-267" fmla="*/ 885414 w 910297"/>
              <a:gd name="connsiteY3-268" fmla="*/ 480593 h 1454036"/>
              <a:gd name="connsiteX4-269" fmla="*/ 250294 w 910297"/>
              <a:gd name="connsiteY4-270" fmla="*/ 48842 h 1454036"/>
              <a:gd name="connsiteX0-271" fmla="*/ 250294 w 930082"/>
              <a:gd name="connsiteY0-272" fmla="*/ 48842 h 1454038"/>
              <a:gd name="connsiteX1-273" fmla="*/ 82583 w 930082"/>
              <a:gd name="connsiteY1-274" fmla="*/ 1052068 h 1454038"/>
              <a:gd name="connsiteX2-275" fmla="*/ 664529 w 930082"/>
              <a:gd name="connsiteY2-276" fmla="*/ 1432972 h 1454038"/>
              <a:gd name="connsiteX3-277" fmla="*/ 885414 w 930082"/>
              <a:gd name="connsiteY3-278" fmla="*/ 480593 h 1454038"/>
              <a:gd name="connsiteX4-279" fmla="*/ 250294 w 930082"/>
              <a:gd name="connsiteY4-280" fmla="*/ 48842 h 1454038"/>
              <a:gd name="connsiteX0-281" fmla="*/ 250294 w 957095"/>
              <a:gd name="connsiteY0-282" fmla="*/ 48842 h 1454036"/>
              <a:gd name="connsiteX1-283" fmla="*/ 82583 w 957095"/>
              <a:gd name="connsiteY1-284" fmla="*/ 1052068 h 1454036"/>
              <a:gd name="connsiteX2-285" fmla="*/ 664529 w 957095"/>
              <a:gd name="connsiteY2-286" fmla="*/ 1432972 h 1454036"/>
              <a:gd name="connsiteX3-287" fmla="*/ 885414 w 957095"/>
              <a:gd name="connsiteY3-288" fmla="*/ 480593 h 1454036"/>
              <a:gd name="connsiteX4-289" fmla="*/ 250294 w 957095"/>
              <a:gd name="connsiteY4-290" fmla="*/ 48842 h 1454036"/>
              <a:gd name="connsiteX0-291" fmla="*/ 250294 w 966104"/>
              <a:gd name="connsiteY0-292" fmla="*/ 48842 h 1454038"/>
              <a:gd name="connsiteX1-293" fmla="*/ 82583 w 966104"/>
              <a:gd name="connsiteY1-294" fmla="*/ 1052068 h 1454038"/>
              <a:gd name="connsiteX2-295" fmla="*/ 664529 w 966104"/>
              <a:gd name="connsiteY2-296" fmla="*/ 1432972 h 1454038"/>
              <a:gd name="connsiteX3-297" fmla="*/ 885414 w 966104"/>
              <a:gd name="connsiteY3-298" fmla="*/ 480593 h 1454038"/>
              <a:gd name="connsiteX4-299" fmla="*/ 250294 w 966104"/>
              <a:gd name="connsiteY4-300" fmla="*/ 48842 h 1454038"/>
              <a:gd name="connsiteX0-301" fmla="*/ 217301 w 1014295"/>
              <a:gd name="connsiteY0-302" fmla="*/ 38729 h 1597766"/>
              <a:gd name="connsiteX1-303" fmla="*/ 130774 w 1014295"/>
              <a:gd name="connsiteY1-304" fmla="*/ 1194211 h 1597766"/>
              <a:gd name="connsiteX2-305" fmla="*/ 712720 w 1014295"/>
              <a:gd name="connsiteY2-306" fmla="*/ 1575115 h 1597766"/>
              <a:gd name="connsiteX3-307" fmla="*/ 933605 w 1014295"/>
              <a:gd name="connsiteY3-308" fmla="*/ 622736 h 1597766"/>
              <a:gd name="connsiteX4-309" fmla="*/ 217301 w 1014295"/>
              <a:gd name="connsiteY4-310" fmla="*/ 38729 h 1597766"/>
              <a:gd name="connsiteX0-311" fmla="*/ 217301 w 1014295"/>
              <a:gd name="connsiteY0-312" fmla="*/ 23901 h 1582936"/>
              <a:gd name="connsiteX1-313" fmla="*/ 130774 w 1014295"/>
              <a:gd name="connsiteY1-314" fmla="*/ 1179383 h 1582936"/>
              <a:gd name="connsiteX2-315" fmla="*/ 712720 w 1014295"/>
              <a:gd name="connsiteY2-316" fmla="*/ 1560287 h 1582936"/>
              <a:gd name="connsiteX3-317" fmla="*/ 933605 w 1014295"/>
              <a:gd name="connsiteY3-318" fmla="*/ 607908 h 1582936"/>
              <a:gd name="connsiteX4-319" fmla="*/ 217301 w 1014295"/>
              <a:gd name="connsiteY4-320" fmla="*/ 23901 h 1582936"/>
              <a:gd name="connsiteX0-321" fmla="*/ 217301 w 1014295"/>
              <a:gd name="connsiteY0-322" fmla="*/ 17309 h 1576346"/>
              <a:gd name="connsiteX1-323" fmla="*/ 130774 w 1014295"/>
              <a:gd name="connsiteY1-324" fmla="*/ 1172791 h 1576346"/>
              <a:gd name="connsiteX2-325" fmla="*/ 712720 w 1014295"/>
              <a:gd name="connsiteY2-326" fmla="*/ 1553695 h 1576346"/>
              <a:gd name="connsiteX3-327" fmla="*/ 933605 w 1014295"/>
              <a:gd name="connsiteY3-328" fmla="*/ 601316 h 1576346"/>
              <a:gd name="connsiteX4-329" fmla="*/ 217301 w 1014295"/>
              <a:gd name="connsiteY4-330" fmla="*/ 17309 h 1576346"/>
              <a:gd name="connsiteX0-331" fmla="*/ 176603 w 973597"/>
              <a:gd name="connsiteY0-332" fmla="*/ 17309 h 1576344"/>
              <a:gd name="connsiteX1-333" fmla="*/ 90076 w 973597"/>
              <a:gd name="connsiteY1-334" fmla="*/ 1172791 h 1576344"/>
              <a:gd name="connsiteX2-335" fmla="*/ 672022 w 973597"/>
              <a:gd name="connsiteY2-336" fmla="*/ 1553695 h 1576344"/>
              <a:gd name="connsiteX3-337" fmla="*/ 892907 w 973597"/>
              <a:gd name="connsiteY3-338" fmla="*/ 601316 h 1576344"/>
              <a:gd name="connsiteX4-339" fmla="*/ 176603 w 973597"/>
              <a:gd name="connsiteY4-340" fmla="*/ 17309 h 1576344"/>
              <a:gd name="connsiteX0-341" fmla="*/ 167230 w 940251"/>
              <a:gd name="connsiteY0-342" fmla="*/ 17309 h 1570629"/>
              <a:gd name="connsiteX1-343" fmla="*/ 100999 w 940251"/>
              <a:gd name="connsiteY1-344" fmla="*/ 1122039 h 1570629"/>
              <a:gd name="connsiteX2-345" fmla="*/ 662649 w 940251"/>
              <a:gd name="connsiteY2-346" fmla="*/ 1553695 h 1570629"/>
              <a:gd name="connsiteX3-347" fmla="*/ 883534 w 940251"/>
              <a:gd name="connsiteY3-348" fmla="*/ 601316 h 1570629"/>
              <a:gd name="connsiteX4-349" fmla="*/ 167230 w 940251"/>
              <a:gd name="connsiteY4-350" fmla="*/ 17309 h 1570629"/>
              <a:gd name="connsiteX0-351" fmla="*/ 170751 w 953536"/>
              <a:gd name="connsiteY0-352" fmla="*/ 17309 h 1522229"/>
              <a:gd name="connsiteX1-353" fmla="*/ 104520 w 953536"/>
              <a:gd name="connsiteY1-354" fmla="*/ 1122039 h 1522229"/>
              <a:gd name="connsiteX2-355" fmla="*/ 727058 w 953536"/>
              <a:gd name="connsiteY2-356" fmla="*/ 1502943 h 1522229"/>
              <a:gd name="connsiteX3-357" fmla="*/ 887055 w 953536"/>
              <a:gd name="connsiteY3-358" fmla="*/ 601316 h 1522229"/>
              <a:gd name="connsiteX4-359" fmla="*/ 170751 w 953536"/>
              <a:gd name="connsiteY4-360" fmla="*/ 17309 h 1522229"/>
              <a:gd name="connsiteX0-361" fmla="*/ 170751 w 969134"/>
              <a:gd name="connsiteY0-362" fmla="*/ 17309 h 1522227"/>
              <a:gd name="connsiteX1-363" fmla="*/ 104520 w 969134"/>
              <a:gd name="connsiteY1-364" fmla="*/ 1122039 h 1522227"/>
              <a:gd name="connsiteX2-365" fmla="*/ 727058 w 969134"/>
              <a:gd name="connsiteY2-366" fmla="*/ 1502943 h 1522227"/>
              <a:gd name="connsiteX3-367" fmla="*/ 887055 w 969134"/>
              <a:gd name="connsiteY3-368" fmla="*/ 601316 h 1522227"/>
              <a:gd name="connsiteX4-369" fmla="*/ 170751 w 969134"/>
              <a:gd name="connsiteY4-370" fmla="*/ 17309 h 1522227"/>
              <a:gd name="connsiteX0-371" fmla="*/ 170751 w 996193"/>
              <a:gd name="connsiteY0-372" fmla="*/ 17309 h 1522229"/>
              <a:gd name="connsiteX1-373" fmla="*/ 104520 w 996193"/>
              <a:gd name="connsiteY1-374" fmla="*/ 1122039 h 1522229"/>
              <a:gd name="connsiteX2-375" fmla="*/ 727058 w 996193"/>
              <a:gd name="connsiteY2-376" fmla="*/ 1502943 h 1522229"/>
              <a:gd name="connsiteX3-377" fmla="*/ 887055 w 996193"/>
              <a:gd name="connsiteY3-378" fmla="*/ 601316 h 1522229"/>
              <a:gd name="connsiteX4-379" fmla="*/ 170751 w 996193"/>
              <a:gd name="connsiteY4-380" fmla="*/ 17309 h 1522229"/>
              <a:gd name="connsiteX0-381" fmla="*/ 170751 w 1032275"/>
              <a:gd name="connsiteY0-382" fmla="*/ 17309 h 1522227"/>
              <a:gd name="connsiteX1-383" fmla="*/ 104520 w 1032275"/>
              <a:gd name="connsiteY1-384" fmla="*/ 1122039 h 1522227"/>
              <a:gd name="connsiteX2-385" fmla="*/ 727058 w 1032275"/>
              <a:gd name="connsiteY2-386" fmla="*/ 1502943 h 1522227"/>
              <a:gd name="connsiteX3-387" fmla="*/ 887055 w 1032275"/>
              <a:gd name="connsiteY3-388" fmla="*/ 601316 h 1522227"/>
              <a:gd name="connsiteX4-389" fmla="*/ 170751 w 1032275"/>
              <a:gd name="connsiteY4-390" fmla="*/ 17309 h 1522227"/>
            </a:gdLst>
            <a:ahLst/>
            <a:cxnLst>
              <a:cxn ang="0">
                <a:pos x="connsiteX0-381" y="connsiteY0-382"/>
              </a:cxn>
              <a:cxn ang="0">
                <a:pos x="connsiteX1-383" y="connsiteY1-384"/>
              </a:cxn>
              <a:cxn ang="0">
                <a:pos x="connsiteX2-385" y="connsiteY2-386"/>
              </a:cxn>
              <a:cxn ang="0">
                <a:pos x="connsiteX3-387" y="connsiteY3-388"/>
              </a:cxn>
              <a:cxn ang="0">
                <a:pos x="connsiteX4-389" y="connsiteY4-390"/>
              </a:cxn>
            </a:cxnLst>
            <a:rect l="l" t="t" r="r" b="b"/>
            <a:pathLst>
              <a:path w="1032275" h="1522227">
                <a:moveTo>
                  <a:pt x="170751" y="17309"/>
                </a:moveTo>
                <a:cubicBezTo>
                  <a:pt x="-102043" y="133703"/>
                  <a:pt x="11802" y="874433"/>
                  <a:pt x="104520" y="1122039"/>
                </a:cubicBezTo>
                <a:cubicBezTo>
                  <a:pt x="197238" y="1369645"/>
                  <a:pt x="515450" y="1589730"/>
                  <a:pt x="727058" y="1502943"/>
                </a:cubicBezTo>
                <a:cubicBezTo>
                  <a:pt x="938666" y="1416156"/>
                  <a:pt x="1201329" y="1104793"/>
                  <a:pt x="887055" y="601316"/>
                </a:cubicBezTo>
                <a:cubicBezTo>
                  <a:pt x="796038" y="402349"/>
                  <a:pt x="342064" y="-99084"/>
                  <a:pt x="170751" y="17309"/>
                </a:cubicBezTo>
                <a:close/>
              </a:path>
            </a:pathLst>
          </a:custGeom>
          <a:solidFill>
            <a:schemeClr val="accent1"/>
          </a:solidFill>
          <a:ln w="9525" cap="rnd">
            <a:noFill/>
            <a:prstDash val="solid"/>
            <a:round/>
          </a:ln>
          <a:effectLst/>
        </p:spPr>
        <p:txBody>
          <a:bodyPr vert="eaVert" wrap="square" anchor="ctr">
            <a:normAutofit/>
          </a:bodyPr>
          <a:lstStyle/>
          <a:p>
            <a:pPr eaLnBrk="1" hangingPunct="1">
              <a:spcBef>
                <a:spcPts val="0"/>
              </a:spcBef>
              <a:spcAft>
                <a:spcPts val="0"/>
              </a:spcAft>
              <a:defRPr/>
            </a:pPr>
            <a:endParaRPr lang="zh-CN" altLang="en-US" sz="1050">
              <a:solidFill>
                <a:schemeClr val="bg1"/>
              </a:solidFill>
              <a:latin typeface="+mn-lt"/>
              <a:ea typeface="+mn-ea"/>
            </a:endParaRPr>
          </a:p>
        </p:txBody>
      </p:sp>
      <p:sp>
        <p:nvSpPr>
          <p:cNvPr id="124" name="任意多边形 123"/>
          <p:cNvSpPr/>
          <p:nvPr>
            <p:custDataLst>
              <p:tags r:id="rId6"/>
            </p:custDataLst>
          </p:nvPr>
        </p:nvSpPr>
        <p:spPr bwMode="auto">
          <a:xfrm>
            <a:off x="1524001" y="5949950"/>
            <a:ext cx="9166225" cy="171450"/>
          </a:xfrm>
          <a:custGeom>
            <a:avLst/>
            <a:gdLst>
              <a:gd name="connsiteX0" fmla="*/ 0 w 9166507"/>
              <a:gd name="connsiteY0" fmla="*/ 0 h 172090"/>
              <a:gd name="connsiteX1" fmla="*/ 3642069 w 9166507"/>
              <a:gd name="connsiteY1" fmla="*/ 0 h 172090"/>
              <a:gd name="connsiteX2" fmla="*/ 3800727 w 9166507"/>
              <a:gd name="connsiteY2" fmla="*/ 154090 h 172090"/>
              <a:gd name="connsiteX3" fmla="*/ 9166507 w 9166507"/>
              <a:gd name="connsiteY3" fmla="*/ 154090 h 172090"/>
              <a:gd name="connsiteX4" fmla="*/ 9166507 w 9166507"/>
              <a:gd name="connsiteY4" fmla="*/ 172090 h 172090"/>
              <a:gd name="connsiteX5" fmla="*/ 3816423 w 9166507"/>
              <a:gd name="connsiteY5" fmla="*/ 172090 h 172090"/>
              <a:gd name="connsiteX6" fmla="*/ 3730507 w 9166507"/>
              <a:gd name="connsiteY6" fmla="*/ 172090 h 172090"/>
              <a:gd name="connsiteX7" fmla="*/ 0 w 9166507"/>
              <a:gd name="connsiteY7" fmla="*/ 172090 h 17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66507" h="172090">
                <a:moveTo>
                  <a:pt x="0" y="0"/>
                </a:moveTo>
                <a:lnTo>
                  <a:pt x="3642069" y="0"/>
                </a:lnTo>
                <a:lnTo>
                  <a:pt x="3800727" y="154090"/>
                </a:lnTo>
                <a:lnTo>
                  <a:pt x="9166507" y="154090"/>
                </a:lnTo>
                <a:lnTo>
                  <a:pt x="9166507" y="172090"/>
                </a:lnTo>
                <a:lnTo>
                  <a:pt x="3816423" y="172090"/>
                </a:lnTo>
                <a:lnTo>
                  <a:pt x="3730507" y="172090"/>
                </a:lnTo>
                <a:lnTo>
                  <a:pt x="0" y="172090"/>
                </a:lnTo>
                <a:close/>
              </a:path>
            </a:pathLst>
          </a:cu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tIns="0" bIns="0" anchor="ctr">
            <a:normAutofit fontScale="55000" lnSpcReduction="20000"/>
          </a:bodyPr>
          <a:lstStyle/>
          <a:p>
            <a:pPr algn="ctr" eaLnBrk="1" hangingPunct="1">
              <a:lnSpc>
                <a:spcPct val="150000"/>
              </a:lnSpc>
              <a:spcBef>
                <a:spcPts val="0"/>
              </a:spcBef>
              <a:spcAft>
                <a:spcPts val="0"/>
              </a:spcAft>
              <a:defRPr/>
            </a:pPr>
            <a:endParaRPr lang="zh-CN" altLang="en-US" sz="1400" dirty="0">
              <a:solidFill>
                <a:schemeClr val="bg1">
                  <a:lumMod val="50000"/>
                </a:schemeClr>
              </a:solidFill>
            </a:endParaRPr>
          </a:p>
        </p:txBody>
      </p:sp>
      <p:sp>
        <p:nvSpPr>
          <p:cNvPr id="3081" name="KSO_GT1.5"/>
          <p:cNvSpPr txBox="1">
            <a:spLocks noChangeArrowheads="1"/>
          </p:cNvSpPr>
          <p:nvPr>
            <p:custDataLst>
              <p:tags r:id="rId7"/>
            </p:custDataLst>
          </p:nvPr>
        </p:nvSpPr>
        <p:spPr bwMode="auto">
          <a:xfrm>
            <a:off x="3881439" y="2224232"/>
            <a:ext cx="1728787" cy="458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ormAutofit/>
          </a:bodyPr>
          <a:lstStyle>
            <a:lvl1pPr>
              <a:spcBef>
                <a:spcPct val="20000"/>
              </a:spcBef>
              <a:buFont typeface="Arial" panose="020B0604020202020204" pitchFamily="34" charset="0"/>
              <a:buChar char="•"/>
              <a:defRPr sz="3200">
                <a:solidFill>
                  <a:schemeClr val="tx1"/>
                </a:solidFill>
                <a:latin typeface="Arial Narrow"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9pPr>
          </a:lstStyle>
          <a:p>
            <a:pPr algn="r" eaLnBrk="1" hangingPunct="1">
              <a:lnSpc>
                <a:spcPct val="150000"/>
              </a:lnSpc>
              <a:spcBef>
                <a:spcPct val="0"/>
              </a:spcBef>
              <a:buFontTx/>
              <a:buNone/>
              <a:defRPr/>
            </a:pPr>
            <a:r>
              <a:rPr lang="en-US" altLang="zh-CN" sz="1800" dirty="0">
                <a:solidFill>
                  <a:srgbClr val="303030"/>
                </a:solidFill>
                <a:latin typeface="+mn-lt"/>
                <a:ea typeface="+mn-ea"/>
              </a:rPr>
              <a:t>LOREM</a:t>
            </a:r>
            <a:endParaRPr lang="zh-CN" altLang="en-US" sz="1800" dirty="0">
              <a:latin typeface="+mn-lt"/>
              <a:ea typeface="+mn-ea"/>
            </a:endParaRPr>
          </a:p>
        </p:txBody>
      </p:sp>
      <p:sp>
        <p:nvSpPr>
          <p:cNvPr id="3082" name="KSO_GT1.4"/>
          <p:cNvSpPr txBox="1">
            <a:spLocks noChangeArrowheads="1"/>
          </p:cNvSpPr>
          <p:nvPr>
            <p:custDataLst>
              <p:tags r:id="rId8"/>
            </p:custDataLst>
          </p:nvPr>
        </p:nvSpPr>
        <p:spPr bwMode="auto">
          <a:xfrm>
            <a:off x="2917825" y="2667144"/>
            <a:ext cx="1728788" cy="458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ormAutofit/>
          </a:bodyPr>
          <a:lstStyle>
            <a:lvl1pPr>
              <a:spcBef>
                <a:spcPct val="20000"/>
              </a:spcBef>
              <a:buFont typeface="Arial" panose="020B0604020202020204" pitchFamily="34" charset="0"/>
              <a:buChar char="•"/>
              <a:defRPr sz="3200">
                <a:solidFill>
                  <a:schemeClr val="tx1"/>
                </a:solidFill>
                <a:latin typeface="Arial Narrow"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9pPr>
          </a:lstStyle>
          <a:p>
            <a:pPr algn="r" eaLnBrk="1" hangingPunct="1">
              <a:lnSpc>
                <a:spcPct val="150000"/>
              </a:lnSpc>
              <a:spcBef>
                <a:spcPct val="0"/>
              </a:spcBef>
              <a:buFontTx/>
              <a:buNone/>
              <a:defRPr/>
            </a:pPr>
            <a:r>
              <a:rPr lang="en-US" altLang="zh-CN" sz="1800">
                <a:solidFill>
                  <a:srgbClr val="303030"/>
                </a:solidFill>
                <a:latin typeface="+mn-lt"/>
                <a:ea typeface="+mn-ea"/>
              </a:rPr>
              <a:t>LOREM</a:t>
            </a:r>
            <a:endParaRPr lang="zh-CN" altLang="en-US" sz="1800" dirty="0">
              <a:latin typeface="+mn-lt"/>
              <a:ea typeface="+mn-ea"/>
            </a:endParaRPr>
          </a:p>
        </p:txBody>
      </p:sp>
      <p:sp>
        <p:nvSpPr>
          <p:cNvPr id="3083" name="KSO_GT1.3"/>
          <p:cNvSpPr txBox="1">
            <a:spLocks noChangeArrowheads="1"/>
          </p:cNvSpPr>
          <p:nvPr>
            <p:custDataLst>
              <p:tags r:id="rId9"/>
            </p:custDataLst>
          </p:nvPr>
        </p:nvSpPr>
        <p:spPr bwMode="auto">
          <a:xfrm>
            <a:off x="2330450" y="3154507"/>
            <a:ext cx="1728788" cy="458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ormAutofit/>
          </a:bodyPr>
          <a:lstStyle>
            <a:lvl1pPr>
              <a:spcBef>
                <a:spcPct val="20000"/>
              </a:spcBef>
              <a:buFont typeface="Arial" panose="020B0604020202020204" pitchFamily="34" charset="0"/>
              <a:buChar char="•"/>
              <a:defRPr sz="3200">
                <a:solidFill>
                  <a:schemeClr val="tx1"/>
                </a:solidFill>
                <a:latin typeface="Arial Narrow"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9pPr>
          </a:lstStyle>
          <a:p>
            <a:pPr algn="r" eaLnBrk="1" hangingPunct="1">
              <a:lnSpc>
                <a:spcPct val="150000"/>
              </a:lnSpc>
              <a:spcBef>
                <a:spcPct val="0"/>
              </a:spcBef>
              <a:buFontTx/>
              <a:buNone/>
              <a:defRPr/>
            </a:pPr>
            <a:r>
              <a:rPr lang="en-US" altLang="zh-CN" sz="1800">
                <a:solidFill>
                  <a:srgbClr val="303030"/>
                </a:solidFill>
                <a:latin typeface="+mn-lt"/>
                <a:ea typeface="+mn-ea"/>
              </a:rPr>
              <a:t>LOREM</a:t>
            </a:r>
            <a:endParaRPr lang="zh-CN" altLang="en-US" sz="1800" dirty="0">
              <a:latin typeface="+mn-lt"/>
              <a:ea typeface="+mn-ea"/>
            </a:endParaRPr>
          </a:p>
        </p:txBody>
      </p:sp>
      <p:sp>
        <p:nvSpPr>
          <p:cNvPr id="3084" name="KSO_GT1.2"/>
          <p:cNvSpPr txBox="1">
            <a:spLocks noChangeArrowheads="1"/>
          </p:cNvSpPr>
          <p:nvPr>
            <p:custDataLst>
              <p:tags r:id="rId10"/>
            </p:custDataLst>
          </p:nvPr>
        </p:nvSpPr>
        <p:spPr bwMode="auto">
          <a:xfrm>
            <a:off x="1843088" y="3756169"/>
            <a:ext cx="1727200" cy="458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ormAutofit/>
          </a:bodyPr>
          <a:lstStyle>
            <a:lvl1pPr>
              <a:spcBef>
                <a:spcPct val="20000"/>
              </a:spcBef>
              <a:buFont typeface="Arial" panose="020B0604020202020204" pitchFamily="34" charset="0"/>
              <a:buChar char="•"/>
              <a:defRPr sz="3200">
                <a:solidFill>
                  <a:schemeClr val="tx1"/>
                </a:solidFill>
                <a:latin typeface="Arial Narrow"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9pPr>
          </a:lstStyle>
          <a:p>
            <a:pPr algn="r" eaLnBrk="1" hangingPunct="1">
              <a:lnSpc>
                <a:spcPct val="150000"/>
              </a:lnSpc>
              <a:spcBef>
                <a:spcPct val="0"/>
              </a:spcBef>
              <a:buFontTx/>
              <a:buNone/>
              <a:defRPr/>
            </a:pPr>
            <a:r>
              <a:rPr lang="en-US" altLang="zh-CN" sz="1800" smtClean="0">
                <a:solidFill>
                  <a:srgbClr val="303030"/>
                </a:solidFill>
                <a:latin typeface="+mn-lt"/>
                <a:ea typeface="+mn-ea"/>
              </a:rPr>
              <a:t>LOREM</a:t>
            </a:r>
            <a:endParaRPr lang="zh-CN" altLang="en-US" sz="1800" dirty="0">
              <a:latin typeface="+mn-lt"/>
              <a:ea typeface="+mn-ea"/>
            </a:endParaRPr>
          </a:p>
        </p:txBody>
      </p:sp>
      <p:sp>
        <p:nvSpPr>
          <p:cNvPr id="3085" name="KSO_GT1.1"/>
          <p:cNvSpPr txBox="1">
            <a:spLocks noChangeArrowheads="1"/>
          </p:cNvSpPr>
          <p:nvPr>
            <p:custDataLst>
              <p:tags r:id="rId11"/>
            </p:custDataLst>
          </p:nvPr>
        </p:nvSpPr>
        <p:spPr bwMode="auto">
          <a:xfrm>
            <a:off x="1524001" y="4376882"/>
            <a:ext cx="1624013" cy="458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ormAutofit/>
          </a:bodyPr>
          <a:lstStyle>
            <a:lvl1pPr>
              <a:spcBef>
                <a:spcPct val="20000"/>
              </a:spcBef>
              <a:buFont typeface="Arial" panose="020B0604020202020204" pitchFamily="34" charset="0"/>
              <a:buChar char="•"/>
              <a:defRPr sz="3200">
                <a:solidFill>
                  <a:schemeClr val="tx1"/>
                </a:solidFill>
                <a:latin typeface="Arial Narrow"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9pPr>
          </a:lstStyle>
          <a:p>
            <a:pPr algn="r" eaLnBrk="1" hangingPunct="1">
              <a:lnSpc>
                <a:spcPct val="150000"/>
              </a:lnSpc>
              <a:spcBef>
                <a:spcPct val="0"/>
              </a:spcBef>
              <a:buFontTx/>
              <a:buNone/>
              <a:defRPr/>
            </a:pPr>
            <a:r>
              <a:rPr lang="en-US" altLang="zh-CN" sz="1800">
                <a:solidFill>
                  <a:srgbClr val="303030"/>
                </a:solidFill>
                <a:latin typeface="+mn-lt"/>
                <a:ea typeface="+mn-ea"/>
              </a:rPr>
              <a:t>LOREM</a:t>
            </a:r>
            <a:endParaRPr lang="zh-CN" altLang="en-US" sz="1800" dirty="0">
              <a:latin typeface="+mn-lt"/>
              <a:ea typeface="+mn-ea"/>
            </a:endParaRPr>
          </a:p>
        </p:txBody>
      </p:sp>
      <p:sp>
        <p:nvSpPr>
          <p:cNvPr id="125" name="KSO_GT1"/>
          <p:cNvSpPr/>
          <p:nvPr>
            <p:custDataLst>
              <p:tags r:id="rId12"/>
            </p:custDataLst>
          </p:nvPr>
        </p:nvSpPr>
        <p:spPr bwMode="auto">
          <a:xfrm>
            <a:off x="3567113" y="3830639"/>
            <a:ext cx="2652712" cy="2116137"/>
          </a:xfrm>
          <a:custGeom>
            <a:avLst/>
            <a:gdLst>
              <a:gd name="connsiteX0" fmla="*/ 1732097 w 2652713"/>
              <a:gd name="connsiteY0" fmla="*/ 392 h 2116300"/>
              <a:gd name="connsiteX1" fmla="*/ 2598479 w 2652713"/>
              <a:gd name="connsiteY1" fmla="*/ 354128 h 2116300"/>
              <a:gd name="connsiteX2" fmla="*/ 2274554 w 2652713"/>
              <a:gd name="connsiteY2" fmla="*/ 1525364 h 2116300"/>
              <a:gd name="connsiteX3" fmla="*/ 1502849 w 2652713"/>
              <a:gd name="connsiteY3" fmla="*/ 1830076 h 2116300"/>
              <a:gd name="connsiteX4" fmla="*/ 1264668 w 2652713"/>
              <a:gd name="connsiteY4" fmla="*/ 2115743 h 2116300"/>
              <a:gd name="connsiteX5" fmla="*/ 1194447 w 2652713"/>
              <a:gd name="connsiteY5" fmla="*/ 2116300 h 2116300"/>
              <a:gd name="connsiteX6" fmla="*/ 59594 w 2652713"/>
              <a:gd name="connsiteY6" fmla="*/ 2116300 h 2116300"/>
              <a:gd name="connsiteX7" fmla="*/ 41741 w 2652713"/>
              <a:gd name="connsiteY7" fmla="*/ 2081829 h 2116300"/>
              <a:gd name="connsiteX8" fmla="*/ 235728 w 2652713"/>
              <a:gd name="connsiteY8" fmla="*/ 896896 h 2116300"/>
              <a:gd name="connsiteX9" fmla="*/ 1398049 w 2652713"/>
              <a:gd name="connsiteY9" fmla="*/ 30372 h 2116300"/>
              <a:gd name="connsiteX10" fmla="*/ 1732097 w 2652713"/>
              <a:gd name="connsiteY10" fmla="*/ 392 h 2116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52713" h="2116300">
                <a:moveTo>
                  <a:pt x="1732097" y="392"/>
                </a:moveTo>
                <a:cubicBezTo>
                  <a:pt x="2092345" y="8054"/>
                  <a:pt x="2493680" y="127975"/>
                  <a:pt x="2598479" y="354128"/>
                </a:cubicBezTo>
                <a:cubicBezTo>
                  <a:pt x="2738212" y="655666"/>
                  <a:pt x="2600067" y="1384118"/>
                  <a:pt x="2274554" y="1525364"/>
                </a:cubicBezTo>
                <a:cubicBezTo>
                  <a:pt x="1949040" y="1666610"/>
                  <a:pt x="1687041" y="1696764"/>
                  <a:pt x="1502849" y="1830076"/>
                </a:cubicBezTo>
                <a:cubicBezTo>
                  <a:pt x="1318656" y="1963387"/>
                  <a:pt x="1344061" y="2020521"/>
                  <a:pt x="1264668" y="2115743"/>
                </a:cubicBezTo>
                <a:lnTo>
                  <a:pt x="1194447" y="2116300"/>
                </a:lnTo>
                <a:lnTo>
                  <a:pt x="59594" y="2116300"/>
                </a:lnTo>
                <a:lnTo>
                  <a:pt x="41741" y="2081829"/>
                </a:lnTo>
                <a:cubicBezTo>
                  <a:pt x="-58277" y="1838891"/>
                  <a:pt x="27320" y="1224223"/>
                  <a:pt x="235728" y="896896"/>
                </a:cubicBezTo>
                <a:cubicBezTo>
                  <a:pt x="458029" y="547748"/>
                  <a:pt x="1004257" y="120833"/>
                  <a:pt x="1398049" y="30372"/>
                </a:cubicBezTo>
                <a:cubicBezTo>
                  <a:pt x="1496497" y="7757"/>
                  <a:pt x="1612015" y="-2162"/>
                  <a:pt x="1732097" y="392"/>
                </a:cubicBezTo>
                <a:close/>
              </a:path>
            </a:pathLst>
          </a:cu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rmAutofit/>
          </a:bodyPr>
          <a:lstStyle/>
          <a:p>
            <a:pPr algn="ctr" eaLnBrk="1" hangingPunct="1">
              <a:lnSpc>
                <a:spcPct val="120000"/>
              </a:lnSpc>
              <a:spcBef>
                <a:spcPts val="0"/>
              </a:spcBef>
              <a:spcAft>
                <a:spcPts val="0"/>
              </a:spcAft>
              <a:defRPr/>
            </a:pPr>
            <a:r>
              <a:rPr lang="en-US" altLang="zh-CN" dirty="0" smtClean="0">
                <a:solidFill>
                  <a:srgbClr val="303030"/>
                </a:solidFill>
                <a:latin typeface="+mj-lt"/>
                <a:ea typeface="+mj-ea"/>
                <a:cs typeface="+mj-cs"/>
              </a:rPr>
              <a:t>LOREM IPSUM DOLOR</a:t>
            </a:r>
            <a:endParaRPr lang="zh-CN" altLang="en-US" dirty="0">
              <a:solidFill>
                <a:srgbClr val="303030"/>
              </a:solidFill>
              <a:latin typeface="+mj-lt"/>
              <a:ea typeface="+mj-ea"/>
              <a:cs typeface="+mj-cs"/>
            </a:endParaRPr>
          </a:p>
        </p:txBody>
      </p:sp>
      <p:sp>
        <p:nvSpPr>
          <p:cNvPr id="18" name="KSO_GI1"/>
          <p:cNvSpPr/>
          <p:nvPr>
            <p:custDataLst>
              <p:tags r:id="rId13"/>
            </p:custDataLst>
          </p:nvPr>
        </p:nvSpPr>
        <p:spPr bwMode="auto">
          <a:xfrm>
            <a:off x="7065963" y="2628900"/>
            <a:ext cx="3200400" cy="3246438"/>
          </a:xfrm>
          <a:prstGeom prst="rect">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tIns="0" bIns="0" anchor="ctr">
            <a:normAutofit/>
          </a:bodyPr>
          <a:lstStyle/>
          <a:p>
            <a:pPr eaLnBrk="1" hangingPunct="1">
              <a:lnSpc>
                <a:spcPct val="150000"/>
              </a:lnSpc>
              <a:spcBef>
                <a:spcPts val="0"/>
              </a:spcBef>
              <a:spcAft>
                <a:spcPts val="0"/>
              </a:spcAft>
              <a:defRPr/>
            </a:pPr>
            <a:r>
              <a:rPr lang="en-US" altLang="zh-CN" dirty="0" smtClean="0">
                <a:solidFill>
                  <a:schemeClr val="tx1"/>
                </a:solidFill>
              </a:rPr>
              <a:t>Lorem ipsum dolor sit </a:t>
            </a:r>
            <a:r>
              <a:rPr lang="en-US" altLang="zh-CN" dirty="0" err="1" smtClean="0">
                <a:solidFill>
                  <a:schemeClr val="tx1"/>
                </a:solidFill>
              </a:rPr>
              <a:t>amet</a:t>
            </a:r>
            <a:r>
              <a:rPr lang="en-US" altLang="zh-CN" dirty="0" smtClean="0">
                <a:solidFill>
                  <a:schemeClr val="tx1"/>
                </a:solidFill>
              </a:rPr>
              <a:t>, </a:t>
            </a:r>
            <a:r>
              <a:rPr lang="en-US" altLang="zh-CN" dirty="0" err="1" smtClean="0">
                <a:solidFill>
                  <a:schemeClr val="tx1"/>
                </a:solidFill>
              </a:rPr>
              <a:t>consectetur</a:t>
            </a:r>
            <a:r>
              <a:rPr lang="en-US" altLang="zh-CN" dirty="0" smtClean="0">
                <a:solidFill>
                  <a:schemeClr val="tx1"/>
                </a:solidFill>
              </a:rPr>
              <a:t> </a:t>
            </a:r>
            <a:r>
              <a:rPr lang="en-US" altLang="zh-CN" dirty="0" err="1" smtClean="0">
                <a:solidFill>
                  <a:schemeClr val="tx1"/>
                </a:solidFill>
              </a:rPr>
              <a:t>adipisicing</a:t>
            </a:r>
            <a:r>
              <a:rPr lang="en-US" altLang="zh-CN" dirty="0" smtClean="0">
                <a:solidFill>
                  <a:schemeClr val="tx1"/>
                </a:solidFill>
              </a:rPr>
              <a:t> </a:t>
            </a:r>
            <a:r>
              <a:rPr lang="en-US" altLang="zh-CN" dirty="0" err="1" smtClean="0">
                <a:solidFill>
                  <a:schemeClr val="tx1"/>
                </a:solidFill>
              </a:rPr>
              <a:t>elit</a:t>
            </a:r>
            <a:r>
              <a:rPr lang="en-US" altLang="zh-CN" dirty="0" smtClean="0">
                <a:solidFill>
                  <a:schemeClr val="tx1"/>
                </a:solidFill>
              </a:rPr>
              <a:t>, </a:t>
            </a:r>
            <a:r>
              <a:rPr lang="en-US" altLang="zh-CN" dirty="0" err="1" smtClean="0">
                <a:solidFill>
                  <a:schemeClr val="tx1"/>
                </a:solidFill>
              </a:rPr>
              <a:t>sed</a:t>
            </a:r>
            <a:r>
              <a:rPr lang="en-US" altLang="zh-CN" dirty="0" smtClean="0">
                <a:solidFill>
                  <a:schemeClr val="tx1"/>
                </a:solidFill>
              </a:rPr>
              <a:t> do </a:t>
            </a:r>
            <a:r>
              <a:rPr lang="en-US" altLang="zh-CN" dirty="0" err="1" smtClean="0">
                <a:solidFill>
                  <a:schemeClr val="tx1"/>
                </a:solidFill>
              </a:rPr>
              <a:t>eiusmod</a:t>
            </a:r>
            <a:r>
              <a:rPr lang="en-US" altLang="zh-CN" dirty="0" smtClean="0">
                <a:solidFill>
                  <a:schemeClr val="tx1"/>
                </a:solidFill>
              </a:rPr>
              <a:t> </a:t>
            </a:r>
            <a:r>
              <a:rPr lang="en-US" altLang="zh-CN" dirty="0" err="1" smtClean="0">
                <a:solidFill>
                  <a:schemeClr val="tx1"/>
                </a:solidFill>
              </a:rPr>
              <a:t>tempor</a:t>
            </a:r>
            <a:r>
              <a:rPr lang="en-US" altLang="zh-CN" dirty="0" smtClean="0">
                <a:solidFill>
                  <a:schemeClr val="tx1"/>
                </a:solidFill>
              </a:rPr>
              <a:t> </a:t>
            </a:r>
            <a:r>
              <a:rPr lang="en-US" altLang="zh-CN" dirty="0" err="1" smtClean="0">
                <a:solidFill>
                  <a:schemeClr val="tx1"/>
                </a:solidFill>
              </a:rPr>
              <a:t>incididunt</a:t>
            </a:r>
            <a:r>
              <a:rPr lang="en-US" altLang="zh-CN" dirty="0" smtClean="0">
                <a:solidFill>
                  <a:schemeClr val="tx1"/>
                </a:solidFill>
              </a:rPr>
              <a:t> </a:t>
            </a:r>
            <a:r>
              <a:rPr lang="en-US" altLang="zh-CN" dirty="0" err="1" smtClean="0">
                <a:solidFill>
                  <a:schemeClr val="tx1"/>
                </a:solidFill>
              </a:rPr>
              <a:t>ut</a:t>
            </a:r>
            <a:r>
              <a:rPr lang="en-US" altLang="zh-CN" dirty="0" smtClean="0">
                <a:solidFill>
                  <a:schemeClr val="tx1"/>
                </a:solidFill>
              </a:rPr>
              <a:t> </a:t>
            </a:r>
            <a:r>
              <a:rPr lang="en-US" altLang="zh-CN" dirty="0" err="1" smtClean="0">
                <a:solidFill>
                  <a:schemeClr val="tx1"/>
                </a:solidFill>
              </a:rPr>
              <a:t>labore</a:t>
            </a:r>
            <a:r>
              <a:rPr lang="en-US" altLang="zh-CN" dirty="0" smtClean="0">
                <a:solidFill>
                  <a:schemeClr val="tx1"/>
                </a:solidFill>
              </a:rPr>
              <a:t> et </a:t>
            </a:r>
            <a:r>
              <a:rPr lang="en-US" altLang="zh-CN" dirty="0" err="1" smtClean="0">
                <a:solidFill>
                  <a:schemeClr val="tx1"/>
                </a:solidFill>
              </a:rPr>
              <a:t>dolore</a:t>
            </a:r>
            <a:r>
              <a:rPr lang="en-US" altLang="zh-CN" dirty="0" smtClean="0">
                <a:solidFill>
                  <a:schemeClr val="tx1"/>
                </a:solidFill>
              </a:rPr>
              <a:t> magna </a:t>
            </a:r>
            <a:r>
              <a:rPr lang="en-US" altLang="zh-CN" dirty="0" err="1" smtClean="0">
                <a:solidFill>
                  <a:schemeClr val="tx1"/>
                </a:solidFill>
              </a:rPr>
              <a:t>aliqua</a:t>
            </a:r>
            <a:r>
              <a:rPr lang="en-US" altLang="zh-CN" dirty="0" smtClean="0">
                <a:solidFill>
                  <a:schemeClr val="tx1"/>
                </a:solidFill>
              </a:rPr>
              <a:t>. </a:t>
            </a:r>
            <a:endParaRPr lang="en-US" altLang="zh-CN" dirty="0">
              <a:solidFill>
                <a:schemeClr val="tx1"/>
              </a:solidFill>
            </a:endParaRPr>
          </a:p>
        </p:txBody>
      </p:sp>
      <p:sp>
        <p:nvSpPr>
          <p:cNvPr id="20" name="文本框 19"/>
          <p:cNvSpPr txBox="1"/>
          <p:nvPr>
            <p:custDataLst>
              <p:tags r:id="rId14"/>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15"/>
    </p:custData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custDataLst>
              <p:tags r:id="rId1"/>
            </p:custDataLst>
          </p:nvPr>
        </p:nvSpPr>
        <p:spPr>
          <a:xfrm>
            <a:off x="7585365" y="1683326"/>
            <a:ext cx="1641762" cy="2589371"/>
          </a:xfrm>
          <a:prstGeom prst="rect">
            <a:avLst/>
          </a:prstGeom>
          <a:noFill/>
        </p:spPr>
        <p:txBody>
          <a:bodyPr wrap="square">
            <a:noAutofit/>
          </a:bodyPr>
          <a:lstStyle/>
          <a:p>
            <a:pPr eaLnBrk="1" hangingPunct="1">
              <a:spcBef>
                <a:spcPts val="0"/>
              </a:spcBef>
              <a:spcAft>
                <a:spcPts val="0"/>
              </a:spcAft>
              <a:defRPr/>
            </a:pPr>
            <a:r>
              <a:rPr lang="en-US" altLang="zh-CN" sz="19900" kern="0" spc="400" smtClean="0">
                <a:solidFill>
                  <a:schemeClr val="accent1"/>
                </a:solidFill>
                <a:latin typeface="+mn-lt"/>
                <a:ea typeface="+mn-ea"/>
              </a:rPr>
              <a:t>1</a:t>
            </a:r>
            <a:endParaRPr lang="en-US" altLang="zh-CN" sz="19900" kern="0" spc="400" smtClean="0">
              <a:solidFill>
                <a:schemeClr val="accent1"/>
              </a:solidFill>
              <a:latin typeface="+mn-lt"/>
              <a:ea typeface="+mn-ea"/>
            </a:endParaRPr>
          </a:p>
        </p:txBody>
      </p:sp>
      <p:sp>
        <p:nvSpPr>
          <p:cNvPr id="3" name="标题 2"/>
          <p:cNvSpPr>
            <a:spLocks noGrp="1"/>
          </p:cNvSpPr>
          <p:nvPr>
            <p:ph type="title"/>
            <p:custDataLst>
              <p:tags r:id="rId2"/>
            </p:custDataLst>
          </p:nvPr>
        </p:nvSpPr>
        <p:spPr/>
        <p:txBody>
          <a:bodyPr>
            <a:normAutofit/>
          </a:bodyPr>
          <a:lstStyle/>
          <a:p>
            <a:r>
              <a:rPr lang="en-US" altLang="zh-CN" dirty="0"/>
              <a:t>What is G11N</a:t>
            </a:r>
            <a:endParaRPr lang="en-US" altLang="zh-CN" dirty="0"/>
          </a:p>
        </p:txBody>
      </p:sp>
    </p:spTree>
    <p:custDataLst>
      <p:tags r:id="rId3"/>
    </p:custData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KSO_GI1"/>
          <p:cNvSpPr/>
          <p:nvPr>
            <p:custDataLst>
              <p:tags r:id="rId1"/>
            </p:custDataLst>
          </p:nvPr>
        </p:nvSpPr>
        <p:spPr bwMode="auto">
          <a:xfrm>
            <a:off x="6800851" y="2211388"/>
            <a:ext cx="3186113" cy="3827462"/>
          </a:xfrm>
          <a:prstGeom prst="rect">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0" tIns="0" rIns="0" bIns="0">
            <a:normAutofit/>
          </a:bodyPr>
          <a:lstStyle/>
          <a:p>
            <a:pPr algn="just" eaLnBrk="1" hangingPunct="1">
              <a:lnSpc>
                <a:spcPct val="150000"/>
              </a:lnSpc>
              <a:spcBef>
                <a:spcPts val="0"/>
              </a:spcBef>
              <a:spcAft>
                <a:spcPts val="0"/>
              </a:spcAft>
              <a:defRPr/>
            </a:pPr>
            <a:r>
              <a:rPr lang="en-US" altLang="zh-CN" dirty="0" smtClean="0">
                <a:solidFill>
                  <a:schemeClr val="tx1"/>
                </a:solidFill>
              </a:rPr>
              <a:t>Lorem ipsum dolor sit </a:t>
            </a:r>
            <a:r>
              <a:rPr lang="en-US" altLang="zh-CN" dirty="0" err="1" smtClean="0">
                <a:solidFill>
                  <a:schemeClr val="tx1"/>
                </a:solidFill>
              </a:rPr>
              <a:t>amet</a:t>
            </a:r>
            <a:r>
              <a:rPr lang="en-US" altLang="zh-CN" dirty="0" smtClean="0">
                <a:solidFill>
                  <a:schemeClr val="tx1"/>
                </a:solidFill>
              </a:rPr>
              <a:t>, </a:t>
            </a:r>
            <a:r>
              <a:rPr lang="en-US" altLang="zh-CN" dirty="0" err="1" smtClean="0">
                <a:solidFill>
                  <a:schemeClr val="tx1"/>
                </a:solidFill>
              </a:rPr>
              <a:t>consectetur</a:t>
            </a:r>
            <a:r>
              <a:rPr lang="en-US" altLang="zh-CN" dirty="0" smtClean="0">
                <a:solidFill>
                  <a:schemeClr val="tx1"/>
                </a:solidFill>
              </a:rPr>
              <a:t> </a:t>
            </a:r>
            <a:r>
              <a:rPr lang="en-US" altLang="zh-CN" dirty="0" err="1" smtClean="0">
                <a:solidFill>
                  <a:schemeClr val="tx1"/>
                </a:solidFill>
              </a:rPr>
              <a:t>adipisicing</a:t>
            </a:r>
            <a:r>
              <a:rPr lang="en-US" altLang="zh-CN" dirty="0" smtClean="0">
                <a:solidFill>
                  <a:schemeClr val="tx1"/>
                </a:solidFill>
              </a:rPr>
              <a:t> </a:t>
            </a:r>
            <a:r>
              <a:rPr lang="en-US" altLang="zh-CN" dirty="0" err="1" smtClean="0">
                <a:solidFill>
                  <a:schemeClr val="tx1"/>
                </a:solidFill>
              </a:rPr>
              <a:t>elit</a:t>
            </a:r>
            <a:r>
              <a:rPr lang="en-US" altLang="zh-CN" dirty="0" smtClean="0">
                <a:solidFill>
                  <a:schemeClr val="tx1"/>
                </a:solidFill>
              </a:rPr>
              <a:t>, </a:t>
            </a:r>
            <a:r>
              <a:rPr lang="en-US" altLang="zh-CN" dirty="0" err="1" smtClean="0">
                <a:solidFill>
                  <a:schemeClr val="tx1"/>
                </a:solidFill>
              </a:rPr>
              <a:t>sed</a:t>
            </a:r>
            <a:r>
              <a:rPr lang="en-US" altLang="zh-CN" dirty="0" smtClean="0">
                <a:solidFill>
                  <a:schemeClr val="tx1"/>
                </a:solidFill>
              </a:rPr>
              <a:t> do </a:t>
            </a:r>
            <a:r>
              <a:rPr lang="en-US" altLang="zh-CN" dirty="0" err="1" smtClean="0">
                <a:solidFill>
                  <a:schemeClr val="tx1"/>
                </a:solidFill>
              </a:rPr>
              <a:t>eiusmod</a:t>
            </a:r>
            <a:r>
              <a:rPr lang="en-US" altLang="zh-CN" dirty="0" smtClean="0">
                <a:solidFill>
                  <a:schemeClr val="tx1"/>
                </a:solidFill>
              </a:rPr>
              <a:t> </a:t>
            </a:r>
            <a:r>
              <a:rPr lang="en-US" altLang="zh-CN" dirty="0" err="1" smtClean="0">
                <a:solidFill>
                  <a:schemeClr val="tx1"/>
                </a:solidFill>
              </a:rPr>
              <a:t>tempor</a:t>
            </a:r>
            <a:r>
              <a:rPr lang="en-US" altLang="zh-CN" dirty="0" smtClean="0">
                <a:solidFill>
                  <a:schemeClr val="tx1"/>
                </a:solidFill>
              </a:rPr>
              <a:t> </a:t>
            </a:r>
            <a:r>
              <a:rPr lang="en-US" altLang="zh-CN" dirty="0" err="1" smtClean="0">
                <a:solidFill>
                  <a:schemeClr val="tx1"/>
                </a:solidFill>
              </a:rPr>
              <a:t>incididunt</a:t>
            </a:r>
            <a:r>
              <a:rPr lang="en-US" altLang="zh-CN" dirty="0" smtClean="0">
                <a:solidFill>
                  <a:schemeClr val="tx1"/>
                </a:solidFill>
              </a:rPr>
              <a:t> </a:t>
            </a:r>
            <a:r>
              <a:rPr lang="en-US" altLang="zh-CN" dirty="0" err="1" smtClean="0">
                <a:solidFill>
                  <a:schemeClr val="tx1"/>
                </a:solidFill>
              </a:rPr>
              <a:t>ut</a:t>
            </a:r>
            <a:r>
              <a:rPr lang="en-US" altLang="zh-CN" dirty="0" smtClean="0">
                <a:solidFill>
                  <a:schemeClr val="tx1"/>
                </a:solidFill>
              </a:rPr>
              <a:t> </a:t>
            </a:r>
            <a:r>
              <a:rPr lang="en-US" altLang="zh-CN" dirty="0" err="1" smtClean="0">
                <a:solidFill>
                  <a:schemeClr val="tx1"/>
                </a:solidFill>
              </a:rPr>
              <a:t>labore</a:t>
            </a:r>
            <a:r>
              <a:rPr lang="en-US" altLang="zh-CN" dirty="0" smtClean="0">
                <a:solidFill>
                  <a:schemeClr val="tx1"/>
                </a:solidFill>
              </a:rPr>
              <a:t> et </a:t>
            </a:r>
            <a:r>
              <a:rPr lang="en-US" altLang="zh-CN" dirty="0" err="1" smtClean="0">
                <a:solidFill>
                  <a:schemeClr val="tx1"/>
                </a:solidFill>
              </a:rPr>
              <a:t>dolore</a:t>
            </a:r>
            <a:r>
              <a:rPr lang="en-US" altLang="zh-CN" dirty="0" smtClean="0">
                <a:solidFill>
                  <a:schemeClr val="tx1"/>
                </a:solidFill>
              </a:rPr>
              <a:t> magna </a:t>
            </a:r>
            <a:r>
              <a:rPr lang="en-US" altLang="zh-CN" dirty="0" err="1" smtClean="0">
                <a:solidFill>
                  <a:schemeClr val="tx1"/>
                </a:solidFill>
              </a:rPr>
              <a:t>aliqua</a:t>
            </a:r>
            <a:r>
              <a:rPr lang="en-US" altLang="zh-CN" dirty="0" smtClean="0">
                <a:solidFill>
                  <a:schemeClr val="tx1"/>
                </a:solidFill>
              </a:rPr>
              <a:t>. </a:t>
            </a:r>
            <a:endParaRPr lang="zh-CN" altLang="en-US" dirty="0">
              <a:solidFill>
                <a:schemeClr val="tx1"/>
              </a:solidFill>
            </a:endParaRPr>
          </a:p>
        </p:txBody>
      </p:sp>
      <p:sp>
        <p:nvSpPr>
          <p:cNvPr id="11" name="AutoShape 3"/>
          <p:cNvSpPr>
            <a:spLocks noChangeArrowheads="1"/>
          </p:cNvSpPr>
          <p:nvPr>
            <p:custDataLst>
              <p:tags r:id="rId2"/>
            </p:custDataLst>
          </p:nvPr>
        </p:nvSpPr>
        <p:spPr bwMode="auto">
          <a:xfrm>
            <a:off x="3201988" y="3243264"/>
            <a:ext cx="1446212" cy="1252537"/>
          </a:xfrm>
          <a:prstGeom prst="triangle">
            <a:avLst>
              <a:gd name="adj" fmla="val 50000"/>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lIns="0" rIns="0" anchor="ctr">
            <a:normAutofit/>
          </a:bodyPr>
          <a:lstStyle/>
          <a:p>
            <a:pPr algn="ctr" eaLnBrk="1" hangingPunct="1">
              <a:lnSpc>
                <a:spcPct val="120000"/>
              </a:lnSpc>
              <a:spcBef>
                <a:spcPts val="450"/>
              </a:spcBef>
              <a:spcAft>
                <a:spcPts val="450"/>
              </a:spcAft>
              <a:defRPr/>
            </a:pPr>
            <a:endParaRPr lang="en-US" sz="2100">
              <a:solidFill>
                <a:schemeClr val="bg1"/>
              </a:solidFill>
            </a:endParaRPr>
          </a:p>
        </p:txBody>
      </p:sp>
      <p:sp>
        <p:nvSpPr>
          <p:cNvPr id="12" name="Freeform 5"/>
          <p:cNvSpPr/>
          <p:nvPr>
            <p:custDataLst>
              <p:tags r:id="rId3"/>
            </p:custDataLst>
          </p:nvPr>
        </p:nvSpPr>
        <p:spPr bwMode="auto">
          <a:xfrm>
            <a:off x="2692400" y="4467225"/>
            <a:ext cx="2755900" cy="508000"/>
          </a:xfrm>
          <a:custGeom>
            <a:avLst/>
            <a:gdLst>
              <a:gd name="T0" fmla="*/ 1623 w 1623"/>
              <a:gd name="T1" fmla="*/ 281 h 281"/>
              <a:gd name="T2" fmla="*/ 0 w 1623"/>
              <a:gd name="T3" fmla="*/ 277 h 281"/>
              <a:gd name="T4" fmla="*/ 174 w 1623"/>
              <a:gd name="T5" fmla="*/ 0 h 281"/>
              <a:gd name="connsiteX0" fmla="*/ 9439 w 9439"/>
              <a:gd name="connsiteY0" fmla="*/ 10000 h 10000"/>
              <a:gd name="connsiteX1" fmla="*/ 0 w 9439"/>
              <a:gd name="connsiteY1" fmla="*/ 9858 h 10000"/>
              <a:gd name="connsiteX2" fmla="*/ 1072 w 9439"/>
              <a:gd name="connsiteY2" fmla="*/ 0 h 10000"/>
            </a:gdLst>
            <a:ahLst/>
            <a:cxnLst>
              <a:cxn ang="0">
                <a:pos x="connsiteX0" y="connsiteY0"/>
              </a:cxn>
              <a:cxn ang="0">
                <a:pos x="connsiteX1" y="connsiteY1"/>
              </a:cxn>
              <a:cxn ang="0">
                <a:pos x="connsiteX2" y="connsiteY2"/>
              </a:cxn>
            </a:cxnLst>
            <a:rect l="l" t="t" r="r" b="b"/>
            <a:pathLst>
              <a:path w="9439" h="10000">
                <a:moveTo>
                  <a:pt x="9439" y="10000"/>
                </a:moveTo>
                <a:lnTo>
                  <a:pt x="0" y="9858"/>
                </a:lnTo>
                <a:lnTo>
                  <a:pt x="1072" y="0"/>
                </a:lnTo>
              </a:path>
            </a:pathLst>
          </a:custGeom>
          <a:noFill/>
          <a:ln w="22225" cap="flat" cmpd="sng">
            <a:solidFill>
              <a:schemeClr val="accent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0" tIns="0" rIns="0" bIns="0" anchor="ctr">
            <a:normAutofit/>
          </a:bodyPr>
          <a:lstStyle/>
          <a:p>
            <a:pPr eaLnBrk="1" hangingPunct="1">
              <a:spcBef>
                <a:spcPts val="0"/>
              </a:spcBef>
              <a:spcAft>
                <a:spcPts val="0"/>
              </a:spcAft>
              <a:defRPr/>
            </a:pPr>
            <a:endParaRPr lang="en-US" sz="1350" dirty="0">
              <a:latin typeface="+mn-lt"/>
              <a:ea typeface="+mn-ea"/>
            </a:endParaRPr>
          </a:p>
        </p:txBody>
      </p:sp>
      <p:sp>
        <p:nvSpPr>
          <p:cNvPr id="13" name="Freeform 6"/>
          <p:cNvSpPr/>
          <p:nvPr>
            <p:custDataLst>
              <p:tags r:id="rId4"/>
            </p:custDataLst>
          </p:nvPr>
        </p:nvSpPr>
        <p:spPr bwMode="auto">
          <a:xfrm>
            <a:off x="3933825" y="2352676"/>
            <a:ext cx="1365250" cy="2378075"/>
          </a:xfrm>
          <a:custGeom>
            <a:avLst/>
            <a:gdLst>
              <a:gd name="T0" fmla="*/ 0 w 808"/>
              <a:gd name="T1" fmla="*/ 0 h 1408"/>
              <a:gd name="T2" fmla="*/ 808 w 808"/>
              <a:gd name="T3" fmla="*/ 1408 h 1408"/>
              <a:gd name="T4" fmla="*/ 430 w 808"/>
              <a:gd name="T5" fmla="*/ 1407 h 1408"/>
              <a:gd name="connsiteX0" fmla="*/ 0 w 9383"/>
              <a:gd name="connsiteY0" fmla="*/ 0 h 9384"/>
              <a:gd name="connsiteX1" fmla="*/ 9383 w 9383"/>
              <a:gd name="connsiteY1" fmla="*/ 9384 h 9384"/>
              <a:gd name="connsiteX2" fmla="*/ 4705 w 9383"/>
              <a:gd name="connsiteY2" fmla="*/ 9377 h 9384"/>
            </a:gdLst>
            <a:ahLst/>
            <a:cxnLst>
              <a:cxn ang="0">
                <a:pos x="connsiteX0" y="connsiteY0"/>
              </a:cxn>
              <a:cxn ang="0">
                <a:pos x="connsiteX1" y="connsiteY1"/>
              </a:cxn>
              <a:cxn ang="0">
                <a:pos x="connsiteX2" y="connsiteY2"/>
              </a:cxn>
            </a:cxnLst>
            <a:rect l="l" t="t" r="r" b="b"/>
            <a:pathLst>
              <a:path w="9383" h="9384">
                <a:moveTo>
                  <a:pt x="0" y="0"/>
                </a:moveTo>
                <a:lnTo>
                  <a:pt x="9383" y="9384"/>
                </a:lnTo>
                <a:lnTo>
                  <a:pt x="4705" y="9377"/>
                </a:lnTo>
              </a:path>
            </a:pathLst>
          </a:custGeom>
          <a:noFill/>
          <a:ln w="22225" cap="flat" cmpd="sng">
            <a:solidFill>
              <a:schemeClr val="accent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0" tIns="0" rIns="0" bIns="0" anchor="ctr">
            <a:normAutofit/>
          </a:bodyPr>
          <a:lstStyle/>
          <a:p>
            <a:pPr eaLnBrk="1" hangingPunct="1">
              <a:spcBef>
                <a:spcPts val="0"/>
              </a:spcBef>
              <a:spcAft>
                <a:spcPts val="0"/>
              </a:spcAft>
              <a:defRPr/>
            </a:pPr>
            <a:endParaRPr lang="en-US" sz="1350" dirty="0">
              <a:latin typeface="+mn-lt"/>
              <a:ea typeface="+mn-ea"/>
            </a:endParaRPr>
          </a:p>
        </p:txBody>
      </p:sp>
      <p:sp>
        <p:nvSpPr>
          <p:cNvPr id="14" name="Freeform 4"/>
          <p:cNvSpPr/>
          <p:nvPr>
            <p:custDataLst>
              <p:tags r:id="rId5"/>
            </p:custDataLst>
          </p:nvPr>
        </p:nvSpPr>
        <p:spPr bwMode="auto">
          <a:xfrm>
            <a:off x="2435226" y="2584450"/>
            <a:ext cx="1679575" cy="2368550"/>
          </a:xfrm>
          <a:custGeom>
            <a:avLst/>
            <a:gdLst>
              <a:gd name="T0" fmla="*/ 0 w 986"/>
              <a:gd name="T1" fmla="*/ 1404 h 1404"/>
              <a:gd name="T2" fmla="*/ 814 w 986"/>
              <a:gd name="T3" fmla="*/ 0 h 1404"/>
              <a:gd name="T4" fmla="*/ 986 w 986"/>
              <a:gd name="T5" fmla="*/ 329 h 1404"/>
              <a:gd name="connsiteX0" fmla="*/ 0 w 9472"/>
              <a:gd name="connsiteY0" fmla="*/ 9372 h 9372"/>
              <a:gd name="connsiteX1" fmla="*/ 7728 w 9472"/>
              <a:gd name="connsiteY1" fmla="*/ 0 h 9372"/>
              <a:gd name="connsiteX2" fmla="*/ 9472 w 9472"/>
              <a:gd name="connsiteY2" fmla="*/ 2343 h 9372"/>
            </a:gdLst>
            <a:ahLst/>
            <a:cxnLst>
              <a:cxn ang="0">
                <a:pos x="connsiteX0" y="connsiteY0"/>
              </a:cxn>
              <a:cxn ang="0">
                <a:pos x="connsiteX1" y="connsiteY1"/>
              </a:cxn>
              <a:cxn ang="0">
                <a:pos x="connsiteX2" y="connsiteY2"/>
              </a:cxn>
            </a:cxnLst>
            <a:rect l="l" t="t" r="r" b="b"/>
            <a:pathLst>
              <a:path w="9472" h="9372">
                <a:moveTo>
                  <a:pt x="0" y="9372"/>
                </a:moveTo>
                <a:lnTo>
                  <a:pt x="7728" y="0"/>
                </a:lnTo>
                <a:lnTo>
                  <a:pt x="9472" y="2343"/>
                </a:lnTo>
              </a:path>
            </a:pathLst>
          </a:custGeom>
          <a:noFill/>
          <a:ln w="22225" cap="flat" cmpd="sng">
            <a:solidFill>
              <a:schemeClr val="accent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0" tIns="0" rIns="0" bIns="0" anchor="ctr">
            <a:normAutofit/>
          </a:bodyPr>
          <a:lstStyle/>
          <a:p>
            <a:pPr eaLnBrk="1" hangingPunct="1">
              <a:spcBef>
                <a:spcPts val="0"/>
              </a:spcBef>
              <a:spcAft>
                <a:spcPts val="0"/>
              </a:spcAft>
              <a:defRPr/>
            </a:pPr>
            <a:endParaRPr lang="en-US" sz="1350" dirty="0">
              <a:latin typeface="+mn-lt"/>
              <a:ea typeface="+mn-ea"/>
            </a:endParaRPr>
          </a:p>
        </p:txBody>
      </p:sp>
      <p:sp>
        <p:nvSpPr>
          <p:cNvPr id="3080" name="KSO_GT3"/>
          <p:cNvSpPr txBox="1">
            <a:spLocks noChangeArrowheads="1"/>
          </p:cNvSpPr>
          <p:nvPr>
            <p:custDataLst>
              <p:tags r:id="rId6"/>
            </p:custDataLst>
          </p:nvPr>
        </p:nvSpPr>
        <p:spPr bwMode="auto">
          <a:xfrm rot="3623550">
            <a:off x="4252913" y="3583087"/>
            <a:ext cx="139065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0" rIns="68580" bIns="0">
            <a:normAutofit/>
          </a:bodyPr>
          <a:lstStyle>
            <a:lvl1pPr>
              <a:spcBef>
                <a:spcPct val="20000"/>
              </a:spcBef>
              <a:buFont typeface="Arial" panose="020B0604020202020204" pitchFamily="34" charset="0"/>
              <a:buChar char="•"/>
              <a:defRPr sz="3200">
                <a:solidFill>
                  <a:schemeClr val="tx1"/>
                </a:solidFill>
                <a:latin typeface="Arial Narrow"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9pPr>
          </a:lstStyle>
          <a:p>
            <a:pPr algn="ctr" eaLnBrk="1" hangingPunct="1">
              <a:spcBef>
                <a:spcPct val="0"/>
              </a:spcBef>
              <a:buFontTx/>
              <a:buNone/>
              <a:defRPr/>
            </a:pPr>
            <a:r>
              <a:rPr lang="da-DK" altLang="zh-CN" sz="2000">
                <a:latin typeface="+mn-lt"/>
                <a:ea typeface="+mn-ea"/>
              </a:rPr>
              <a:t>LOREM</a:t>
            </a:r>
            <a:endParaRPr lang="zh-CN" altLang="en-US" sz="2000" dirty="0">
              <a:latin typeface="+mn-lt"/>
              <a:ea typeface="+mn-ea"/>
            </a:endParaRPr>
          </a:p>
        </p:txBody>
      </p:sp>
      <p:sp>
        <p:nvSpPr>
          <p:cNvPr id="3081" name="KSO_GT2"/>
          <p:cNvSpPr txBox="1">
            <a:spLocks noChangeArrowheads="1"/>
          </p:cNvSpPr>
          <p:nvPr>
            <p:custDataLst>
              <p:tags r:id="rId7"/>
            </p:custDataLst>
          </p:nvPr>
        </p:nvSpPr>
        <p:spPr bwMode="auto">
          <a:xfrm rot="18011491">
            <a:off x="2231232" y="3581500"/>
            <a:ext cx="139065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0" rIns="68580" bIns="0">
            <a:normAutofit/>
          </a:bodyPr>
          <a:lstStyle>
            <a:lvl1pPr>
              <a:spcBef>
                <a:spcPct val="20000"/>
              </a:spcBef>
              <a:buFont typeface="Arial" panose="020B0604020202020204" pitchFamily="34" charset="0"/>
              <a:buChar char="•"/>
              <a:defRPr sz="3200">
                <a:solidFill>
                  <a:schemeClr val="tx1"/>
                </a:solidFill>
                <a:latin typeface="Arial Narrow"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9pPr>
          </a:lstStyle>
          <a:p>
            <a:pPr algn="ctr" eaLnBrk="1" hangingPunct="1">
              <a:spcBef>
                <a:spcPct val="0"/>
              </a:spcBef>
              <a:buFontTx/>
              <a:buNone/>
              <a:defRPr/>
            </a:pPr>
            <a:r>
              <a:rPr lang="da-DK" altLang="zh-CN" sz="2000">
                <a:latin typeface="+mn-lt"/>
                <a:ea typeface="+mn-ea"/>
              </a:rPr>
              <a:t>LOREM</a:t>
            </a:r>
            <a:endParaRPr lang="zh-CN" altLang="en-US" sz="2000" dirty="0">
              <a:latin typeface="+mn-lt"/>
              <a:ea typeface="+mn-ea"/>
            </a:endParaRPr>
          </a:p>
        </p:txBody>
      </p:sp>
      <p:sp>
        <p:nvSpPr>
          <p:cNvPr id="3082" name="KSO_GT1"/>
          <p:cNvSpPr txBox="1">
            <a:spLocks noChangeArrowheads="1"/>
          </p:cNvSpPr>
          <p:nvPr>
            <p:custDataLst>
              <p:tags r:id="rId8"/>
            </p:custDataLst>
          </p:nvPr>
        </p:nvSpPr>
        <p:spPr bwMode="auto">
          <a:xfrm>
            <a:off x="3228975" y="5027614"/>
            <a:ext cx="139223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0" rIns="68580" bIns="0">
            <a:normAutofit/>
          </a:bodyPr>
          <a:lstStyle>
            <a:lvl1pPr>
              <a:spcBef>
                <a:spcPct val="20000"/>
              </a:spcBef>
              <a:buFont typeface="Arial" panose="020B0604020202020204" pitchFamily="34" charset="0"/>
              <a:buChar char="•"/>
              <a:defRPr sz="3200">
                <a:solidFill>
                  <a:schemeClr val="tx1"/>
                </a:solidFill>
                <a:latin typeface="Arial Narrow" pitchFamily="34" charset="0"/>
                <a:ea typeface="微软雅黑" panose="020B0503020204020204" charset="-122"/>
              </a:defRPr>
            </a:lvl1pPr>
            <a:lvl2pPr marL="742950" indent="-285750">
              <a:spcBef>
                <a:spcPct val="20000"/>
              </a:spcBef>
              <a:buFont typeface="Arial" panose="020B0604020202020204" pitchFamily="34" charset="0"/>
              <a:buChar char="–"/>
              <a:defRPr sz="2800">
                <a:solidFill>
                  <a:schemeClr val="tx1"/>
                </a:solidFill>
                <a:latin typeface="Arial Narrow" pitchFamily="34" charset="0"/>
                <a:ea typeface="微软雅黑" panose="020B0503020204020204" charset="-122"/>
              </a:defRPr>
            </a:lvl2pPr>
            <a:lvl3pPr marL="1143000" indent="-228600">
              <a:spcBef>
                <a:spcPct val="20000"/>
              </a:spcBef>
              <a:buFont typeface="Arial" panose="020B0604020202020204" pitchFamily="34" charset="0"/>
              <a:buChar char="•"/>
              <a:defRPr sz="2400">
                <a:solidFill>
                  <a:schemeClr val="tx1"/>
                </a:solidFill>
                <a:latin typeface="Arial Narrow" pitchFamily="34" charset="0"/>
                <a:ea typeface="微软雅黑" panose="020B0503020204020204" charset="-122"/>
              </a:defRPr>
            </a:lvl3pPr>
            <a:lvl4pPr marL="16002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4pPr>
            <a:lvl5pPr marL="2057400" indent="-228600">
              <a:spcBef>
                <a:spcPct val="20000"/>
              </a:spcBef>
              <a:buFont typeface="Arial" panose="020B0604020202020204" pitchFamily="34" charset="0"/>
              <a:buChar char="»"/>
              <a:defRPr sz="2000">
                <a:solidFill>
                  <a:schemeClr val="tx1"/>
                </a:solidFill>
                <a:latin typeface="Arial Narrow" pitchFamily="34" charset="0"/>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itchFamily="34" charset="0"/>
                <a:ea typeface="微软雅黑" panose="020B0503020204020204" charset="-122"/>
              </a:defRPr>
            </a:lvl9pPr>
          </a:lstStyle>
          <a:p>
            <a:pPr algn="ctr" eaLnBrk="1" hangingPunct="1">
              <a:spcBef>
                <a:spcPct val="0"/>
              </a:spcBef>
              <a:buFontTx/>
              <a:buNone/>
              <a:defRPr/>
            </a:pPr>
            <a:r>
              <a:rPr lang="da-DK" altLang="zh-CN" sz="2000">
                <a:latin typeface="+mn-lt"/>
                <a:ea typeface="+mn-ea"/>
              </a:rPr>
              <a:t>LOREM</a:t>
            </a:r>
            <a:endParaRPr lang="zh-CN" altLang="en-US" sz="2000" dirty="0">
              <a:latin typeface="+mn-lt"/>
              <a:ea typeface="+mn-ea"/>
            </a:endParaRPr>
          </a:p>
        </p:txBody>
      </p:sp>
      <p:sp>
        <p:nvSpPr>
          <p:cNvPr id="16" name="文本框 15"/>
          <p:cNvSpPr txBox="1"/>
          <p:nvPr>
            <p:custDataLst>
              <p:tags r:id="rId9"/>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10"/>
    </p:custData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99"/>
          <p:cNvSpPr txBox="1"/>
          <p:nvPr>
            <p:custDataLst>
              <p:tags r:id="rId1"/>
            </p:custDataLst>
          </p:nvPr>
        </p:nvSpPr>
        <p:spPr>
          <a:xfrm>
            <a:off x="2946400" y="4125913"/>
            <a:ext cx="6356350" cy="2384954"/>
          </a:xfrm>
          <a:prstGeom prst="rect">
            <a:avLst/>
          </a:prstGeom>
          <a:noFill/>
        </p:spPr>
        <p:txBody>
          <a:bodyPr>
            <a:normAutofit/>
          </a:bodyPr>
          <a:lstStyle/>
          <a:p>
            <a:pPr algn="just" eaLnBrk="1" hangingPunct="1">
              <a:lnSpc>
                <a:spcPct val="150000"/>
              </a:lnSpc>
              <a:spcBef>
                <a:spcPts val="0"/>
              </a:spcBef>
              <a:spcAft>
                <a:spcPts val="0"/>
              </a:spcAft>
              <a:defRPr/>
            </a:pPr>
            <a:r>
              <a:rPr lang="en-US" altLang="zh-CN" smtClean="0">
                <a:latin typeface="+mn-lt"/>
                <a:ea typeface="+mn-ea"/>
              </a:rPr>
              <a:t>Lorem ipsum dolor sit amet, consectetur adipisicing elit, sed do eiusmod tempor incididunt ut labore et dolore magna aliqua. Ut enim ad minim veniam, quis nostrud exercitation ullamco laboris nisi ut aliquip ex ea commodo consequat.</a:t>
            </a:r>
            <a:endParaRPr lang="zh-CN" altLang="en-US" dirty="0">
              <a:latin typeface="+mn-lt"/>
              <a:ea typeface="+mn-ea"/>
            </a:endParaRPr>
          </a:p>
        </p:txBody>
      </p:sp>
      <p:sp>
        <p:nvSpPr>
          <p:cNvPr id="2052" name="文本框 15"/>
          <p:cNvSpPr txBox="1">
            <a:spLocks noChangeArrowheads="1"/>
          </p:cNvSpPr>
          <p:nvPr>
            <p:custDataLst>
              <p:tags r:id="rId2"/>
            </p:custDataLst>
          </p:nvPr>
        </p:nvSpPr>
        <p:spPr bwMode="auto">
          <a:xfrm>
            <a:off x="9302750" y="5221289"/>
            <a:ext cx="622300"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orm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charset="0"/>
                <a:ea typeface="宋体" panose="02010600030101010101" pitchFamily="2" charset="-122"/>
              </a:defRPr>
            </a:lvl9pPr>
          </a:lstStyle>
          <a:p>
            <a:pPr eaLnBrk="1" hangingPunct="1">
              <a:spcBef>
                <a:spcPct val="0"/>
              </a:spcBef>
              <a:buFontTx/>
              <a:buNone/>
            </a:pPr>
            <a:r>
              <a:rPr lang="en-US" altLang="zh-CN" sz="4800" b="1">
                <a:solidFill>
                  <a:schemeClr val="accent2"/>
                </a:solidFill>
                <a:latin typeface="+mn-lt"/>
                <a:ea typeface="+mn-ea"/>
              </a:rPr>
              <a:t>”</a:t>
            </a:r>
            <a:endParaRPr lang="zh-CN" altLang="en-US" sz="4800" b="1">
              <a:solidFill>
                <a:schemeClr val="accent2"/>
              </a:solidFill>
              <a:latin typeface="+mn-lt"/>
              <a:ea typeface="+mn-ea"/>
            </a:endParaRPr>
          </a:p>
        </p:txBody>
      </p:sp>
      <p:sp>
        <p:nvSpPr>
          <p:cNvPr id="2053" name="文本框 16"/>
          <p:cNvSpPr txBox="1">
            <a:spLocks noChangeArrowheads="1"/>
          </p:cNvSpPr>
          <p:nvPr>
            <p:custDataLst>
              <p:tags r:id="rId3"/>
            </p:custDataLst>
          </p:nvPr>
        </p:nvSpPr>
        <p:spPr bwMode="auto">
          <a:xfrm>
            <a:off x="2266950" y="4127501"/>
            <a:ext cx="622300"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orm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4800" b="1">
                <a:solidFill>
                  <a:schemeClr val="accent1"/>
                </a:solidFill>
                <a:latin typeface="+mn-lt"/>
                <a:ea typeface="+mn-ea"/>
              </a:rPr>
              <a:t>“</a:t>
            </a:r>
            <a:endParaRPr lang="zh-CN" altLang="en-US" sz="4800" b="1">
              <a:solidFill>
                <a:schemeClr val="accent1"/>
              </a:solidFill>
              <a:latin typeface="+mn-lt"/>
              <a:ea typeface="+mn-ea"/>
            </a:endParaRPr>
          </a:p>
        </p:txBody>
      </p:sp>
      <p:sp>
        <p:nvSpPr>
          <p:cNvPr id="11" name="任意多边形 10"/>
          <p:cNvSpPr/>
          <p:nvPr>
            <p:custDataLst>
              <p:tags r:id="rId4"/>
            </p:custDataLst>
          </p:nvPr>
        </p:nvSpPr>
        <p:spPr bwMode="auto">
          <a:xfrm>
            <a:off x="6229350" y="2108201"/>
            <a:ext cx="1460500" cy="1552575"/>
          </a:xfrm>
          <a:custGeom>
            <a:avLst/>
            <a:gdLst>
              <a:gd name="connsiteX0" fmla="*/ 955194 w 1565723"/>
              <a:gd name="connsiteY0" fmla="*/ 964633 h 1665299"/>
              <a:gd name="connsiteX1" fmla="*/ 951354 w 1565723"/>
              <a:gd name="connsiteY1" fmla="*/ 967903 h 1665299"/>
              <a:gd name="connsiteX2" fmla="*/ 935167 w 1565723"/>
              <a:gd name="connsiteY2" fmla="*/ 980153 h 1665299"/>
              <a:gd name="connsiteX3" fmla="*/ 918244 w 1565723"/>
              <a:gd name="connsiteY3" fmla="*/ 990873 h 1665299"/>
              <a:gd name="connsiteX4" fmla="*/ 899850 w 1565723"/>
              <a:gd name="connsiteY4" fmla="*/ 1000061 h 1665299"/>
              <a:gd name="connsiteX5" fmla="*/ 874833 w 1565723"/>
              <a:gd name="connsiteY5" fmla="*/ 1011546 h 1665299"/>
              <a:gd name="connsiteX6" fmla="*/ 862325 w 1565723"/>
              <a:gd name="connsiteY6" fmla="*/ 1016905 h 1665299"/>
              <a:gd name="connsiteX7" fmla="*/ 849081 w 1565723"/>
              <a:gd name="connsiteY7" fmla="*/ 1019202 h 1665299"/>
              <a:gd name="connsiteX8" fmla="*/ 834366 w 1565723"/>
              <a:gd name="connsiteY8" fmla="*/ 1022265 h 1665299"/>
              <a:gd name="connsiteX9" fmla="*/ 820386 w 1565723"/>
              <a:gd name="connsiteY9" fmla="*/ 1024562 h 1665299"/>
              <a:gd name="connsiteX10" fmla="*/ 806407 w 1565723"/>
              <a:gd name="connsiteY10" fmla="*/ 1026093 h 1665299"/>
              <a:gd name="connsiteX11" fmla="*/ 790220 w 1565723"/>
              <a:gd name="connsiteY11" fmla="*/ 1026093 h 1665299"/>
              <a:gd name="connsiteX12" fmla="*/ 773297 w 1565723"/>
              <a:gd name="connsiteY12" fmla="*/ 1026093 h 1665299"/>
              <a:gd name="connsiteX13" fmla="*/ 755638 w 1565723"/>
              <a:gd name="connsiteY13" fmla="*/ 1023031 h 1665299"/>
              <a:gd name="connsiteX14" fmla="*/ 727679 w 1565723"/>
              <a:gd name="connsiteY14" fmla="*/ 1019202 h 1665299"/>
              <a:gd name="connsiteX15" fmla="*/ 701927 w 1565723"/>
              <a:gd name="connsiteY15" fmla="*/ 1012311 h 1665299"/>
              <a:gd name="connsiteX16" fmla="*/ 677646 w 1565723"/>
              <a:gd name="connsiteY16" fmla="*/ 1003123 h 1665299"/>
              <a:gd name="connsiteX17" fmla="*/ 652630 w 1565723"/>
              <a:gd name="connsiteY17" fmla="*/ 992404 h 1665299"/>
              <a:gd name="connsiteX18" fmla="*/ 630557 w 1565723"/>
              <a:gd name="connsiteY18" fmla="*/ 978622 h 1665299"/>
              <a:gd name="connsiteX19" fmla="*/ 610283 w 1565723"/>
              <a:gd name="connsiteY19" fmla="*/ 965260 h 1665299"/>
              <a:gd name="connsiteX20" fmla="*/ 610529 w 1565723"/>
              <a:gd name="connsiteY20" fmla="*/ 968705 h 1665299"/>
              <a:gd name="connsiteX21" fmla="*/ 610529 w 1565723"/>
              <a:gd name="connsiteY21" fmla="*/ 987800 h 1665299"/>
              <a:gd name="connsiteX22" fmla="*/ 609056 w 1565723"/>
              <a:gd name="connsiteY22" fmla="*/ 1003840 h 1665299"/>
              <a:gd name="connsiteX23" fmla="*/ 607583 w 1565723"/>
              <a:gd name="connsiteY23" fmla="*/ 1019880 h 1665299"/>
              <a:gd name="connsiteX24" fmla="*/ 605374 w 1565723"/>
              <a:gd name="connsiteY24" fmla="*/ 1035156 h 1665299"/>
              <a:gd name="connsiteX25" fmla="*/ 600955 w 1565723"/>
              <a:gd name="connsiteY25" fmla="*/ 1048141 h 1665299"/>
              <a:gd name="connsiteX26" fmla="*/ 597273 w 1565723"/>
              <a:gd name="connsiteY26" fmla="*/ 1060362 h 1665299"/>
              <a:gd name="connsiteX27" fmla="*/ 592117 w 1565723"/>
              <a:gd name="connsiteY27" fmla="*/ 1071055 h 1665299"/>
              <a:gd name="connsiteX28" fmla="*/ 585489 w 1565723"/>
              <a:gd name="connsiteY28" fmla="*/ 1081749 h 1665299"/>
              <a:gd name="connsiteX29" fmla="*/ 577388 w 1565723"/>
              <a:gd name="connsiteY29" fmla="*/ 1091678 h 1665299"/>
              <a:gd name="connsiteX30" fmla="*/ 570024 w 1565723"/>
              <a:gd name="connsiteY30" fmla="*/ 1099316 h 1665299"/>
              <a:gd name="connsiteX31" fmla="*/ 560450 w 1565723"/>
              <a:gd name="connsiteY31" fmla="*/ 1107718 h 1665299"/>
              <a:gd name="connsiteX32" fmla="*/ 550139 w 1565723"/>
              <a:gd name="connsiteY32" fmla="*/ 1116120 h 1665299"/>
              <a:gd name="connsiteX33" fmla="*/ 539829 w 1565723"/>
              <a:gd name="connsiteY33" fmla="*/ 1122230 h 1665299"/>
              <a:gd name="connsiteX34" fmla="*/ 515525 w 1565723"/>
              <a:gd name="connsiteY34" fmla="*/ 1134451 h 1665299"/>
              <a:gd name="connsiteX35" fmla="*/ 801273 w 1565723"/>
              <a:gd name="connsiteY35" fmla="*/ 1361303 h 1665299"/>
              <a:gd name="connsiteX36" fmla="*/ 1041361 w 1565723"/>
              <a:gd name="connsiteY36" fmla="*/ 1129105 h 1665299"/>
              <a:gd name="connsiteX37" fmla="*/ 1029577 w 1565723"/>
              <a:gd name="connsiteY37" fmla="*/ 1121467 h 1665299"/>
              <a:gd name="connsiteX38" fmla="*/ 1017794 w 1565723"/>
              <a:gd name="connsiteY38" fmla="*/ 1113065 h 1665299"/>
              <a:gd name="connsiteX39" fmla="*/ 1008220 w 1565723"/>
              <a:gd name="connsiteY39" fmla="*/ 1103899 h 1665299"/>
              <a:gd name="connsiteX40" fmla="*/ 999382 w 1565723"/>
              <a:gd name="connsiteY40" fmla="*/ 1093969 h 1665299"/>
              <a:gd name="connsiteX41" fmla="*/ 992018 w 1565723"/>
              <a:gd name="connsiteY41" fmla="*/ 1084804 h 1665299"/>
              <a:gd name="connsiteX42" fmla="*/ 983916 w 1565723"/>
              <a:gd name="connsiteY42" fmla="*/ 1074110 h 1665299"/>
              <a:gd name="connsiteX43" fmla="*/ 977288 w 1565723"/>
              <a:gd name="connsiteY43" fmla="*/ 1063417 h 1665299"/>
              <a:gd name="connsiteX44" fmla="*/ 972133 w 1565723"/>
              <a:gd name="connsiteY44" fmla="*/ 1052724 h 1665299"/>
              <a:gd name="connsiteX45" fmla="*/ 966978 w 1565723"/>
              <a:gd name="connsiteY45" fmla="*/ 1040503 h 1665299"/>
              <a:gd name="connsiteX46" fmla="*/ 963295 w 1565723"/>
              <a:gd name="connsiteY46" fmla="*/ 1029046 h 1665299"/>
              <a:gd name="connsiteX47" fmla="*/ 958140 w 1565723"/>
              <a:gd name="connsiteY47" fmla="*/ 1005368 h 1665299"/>
              <a:gd name="connsiteX48" fmla="*/ 955194 w 1565723"/>
              <a:gd name="connsiteY48" fmla="*/ 980926 h 1665299"/>
              <a:gd name="connsiteX49" fmla="*/ 536377 w 1565723"/>
              <a:gd name="connsiteY49" fmla="*/ 260284 h 1665299"/>
              <a:gd name="connsiteX50" fmla="*/ 528284 w 1565723"/>
              <a:gd name="connsiteY50" fmla="*/ 277891 h 1665299"/>
              <a:gd name="connsiteX51" fmla="*/ 515776 w 1565723"/>
              <a:gd name="connsiteY51" fmla="*/ 304685 h 1665299"/>
              <a:gd name="connsiteX52" fmla="*/ 498853 w 1565723"/>
              <a:gd name="connsiteY52" fmla="*/ 341431 h 1665299"/>
              <a:gd name="connsiteX53" fmla="*/ 490759 w 1565723"/>
              <a:gd name="connsiteY53" fmla="*/ 361335 h 1665299"/>
              <a:gd name="connsiteX54" fmla="*/ 484138 w 1565723"/>
              <a:gd name="connsiteY54" fmla="*/ 384302 h 1665299"/>
              <a:gd name="connsiteX55" fmla="*/ 477516 w 1565723"/>
              <a:gd name="connsiteY55" fmla="*/ 408799 h 1665299"/>
              <a:gd name="connsiteX56" fmla="*/ 473837 w 1565723"/>
              <a:gd name="connsiteY56" fmla="*/ 434827 h 1665299"/>
              <a:gd name="connsiteX57" fmla="*/ 470894 w 1565723"/>
              <a:gd name="connsiteY57" fmla="*/ 461621 h 1665299"/>
              <a:gd name="connsiteX58" fmla="*/ 470894 w 1565723"/>
              <a:gd name="connsiteY58" fmla="*/ 489946 h 1665299"/>
              <a:gd name="connsiteX59" fmla="*/ 473837 w 1565723"/>
              <a:gd name="connsiteY59" fmla="*/ 518271 h 1665299"/>
              <a:gd name="connsiteX60" fmla="*/ 476780 w 1565723"/>
              <a:gd name="connsiteY60" fmla="*/ 533582 h 1665299"/>
              <a:gd name="connsiteX61" fmla="*/ 478987 w 1565723"/>
              <a:gd name="connsiteY61" fmla="*/ 548127 h 1665299"/>
              <a:gd name="connsiteX62" fmla="*/ 484138 w 1565723"/>
              <a:gd name="connsiteY62" fmla="*/ 563438 h 1665299"/>
              <a:gd name="connsiteX63" fmla="*/ 489288 w 1565723"/>
              <a:gd name="connsiteY63" fmla="*/ 579515 h 1665299"/>
              <a:gd name="connsiteX64" fmla="*/ 495910 w 1565723"/>
              <a:gd name="connsiteY64" fmla="*/ 594060 h 1665299"/>
              <a:gd name="connsiteX65" fmla="*/ 502532 w 1565723"/>
              <a:gd name="connsiteY65" fmla="*/ 610902 h 1665299"/>
              <a:gd name="connsiteX66" fmla="*/ 480459 w 1565723"/>
              <a:gd name="connsiteY66" fmla="*/ 617026 h 1665299"/>
              <a:gd name="connsiteX67" fmla="*/ 463536 w 1565723"/>
              <a:gd name="connsiteY67" fmla="*/ 622385 h 1665299"/>
              <a:gd name="connsiteX68" fmla="*/ 446613 w 1565723"/>
              <a:gd name="connsiteY68" fmla="*/ 588701 h 1665299"/>
              <a:gd name="connsiteX69" fmla="*/ 431162 w 1565723"/>
              <a:gd name="connsiteY69" fmla="*/ 556548 h 1665299"/>
              <a:gd name="connsiteX70" fmla="*/ 419390 w 1565723"/>
              <a:gd name="connsiteY70" fmla="*/ 523630 h 1665299"/>
              <a:gd name="connsiteX71" fmla="*/ 418836 w 1565723"/>
              <a:gd name="connsiteY71" fmla="*/ 521985 h 1665299"/>
              <a:gd name="connsiteX72" fmla="*/ 415711 w 1565723"/>
              <a:gd name="connsiteY72" fmla="*/ 521521 h 1665299"/>
              <a:gd name="connsiteX73" fmla="*/ 413504 w 1565723"/>
              <a:gd name="connsiteY73" fmla="*/ 522286 h 1665299"/>
              <a:gd name="connsiteX74" fmla="*/ 409089 w 1565723"/>
              <a:gd name="connsiteY74" fmla="*/ 523818 h 1665299"/>
              <a:gd name="connsiteX75" fmla="*/ 403939 w 1565723"/>
              <a:gd name="connsiteY75" fmla="*/ 529177 h 1665299"/>
              <a:gd name="connsiteX76" fmla="*/ 398789 w 1565723"/>
              <a:gd name="connsiteY76" fmla="*/ 537600 h 1665299"/>
              <a:gd name="connsiteX77" fmla="*/ 397317 w 1565723"/>
              <a:gd name="connsiteY77" fmla="*/ 541428 h 1665299"/>
              <a:gd name="connsiteX78" fmla="*/ 396581 w 1565723"/>
              <a:gd name="connsiteY78" fmla="*/ 552147 h 1665299"/>
              <a:gd name="connsiteX79" fmla="*/ 396581 w 1565723"/>
              <a:gd name="connsiteY79" fmla="*/ 564398 h 1665299"/>
              <a:gd name="connsiteX80" fmla="*/ 398789 w 1565723"/>
              <a:gd name="connsiteY80" fmla="*/ 579711 h 1665299"/>
              <a:gd name="connsiteX81" fmla="*/ 401732 w 1565723"/>
              <a:gd name="connsiteY81" fmla="*/ 594259 h 1665299"/>
              <a:gd name="connsiteX82" fmla="*/ 406882 w 1565723"/>
              <a:gd name="connsiteY82" fmla="*/ 611869 h 1665299"/>
              <a:gd name="connsiteX83" fmla="*/ 417183 w 1565723"/>
              <a:gd name="connsiteY83" fmla="*/ 644792 h 1665299"/>
              <a:gd name="connsiteX84" fmla="*/ 423805 w 1565723"/>
              <a:gd name="connsiteY84" fmla="*/ 660871 h 1665299"/>
              <a:gd name="connsiteX85" fmla="*/ 430427 w 1565723"/>
              <a:gd name="connsiteY85" fmla="*/ 675419 h 1665299"/>
              <a:gd name="connsiteX86" fmla="*/ 439256 w 1565723"/>
              <a:gd name="connsiteY86" fmla="*/ 691498 h 1665299"/>
              <a:gd name="connsiteX87" fmla="*/ 447350 w 1565723"/>
              <a:gd name="connsiteY87" fmla="*/ 702983 h 1665299"/>
              <a:gd name="connsiteX88" fmla="*/ 451029 w 1565723"/>
              <a:gd name="connsiteY88" fmla="*/ 705280 h 1665299"/>
              <a:gd name="connsiteX89" fmla="*/ 452500 w 1565723"/>
              <a:gd name="connsiteY89" fmla="*/ 706811 h 1665299"/>
              <a:gd name="connsiteX90" fmla="*/ 459858 w 1565723"/>
              <a:gd name="connsiteY90" fmla="*/ 708343 h 1665299"/>
              <a:gd name="connsiteX91" fmla="*/ 462801 w 1565723"/>
              <a:gd name="connsiteY91" fmla="*/ 708343 h 1665299"/>
              <a:gd name="connsiteX92" fmla="*/ 466480 w 1565723"/>
              <a:gd name="connsiteY92" fmla="*/ 706811 h 1665299"/>
              <a:gd name="connsiteX93" fmla="*/ 481931 w 1565723"/>
              <a:gd name="connsiteY93" fmla="*/ 694561 h 1665299"/>
              <a:gd name="connsiteX94" fmla="*/ 487081 w 1565723"/>
              <a:gd name="connsiteY94" fmla="*/ 714468 h 1665299"/>
              <a:gd name="connsiteX95" fmla="*/ 491496 w 1565723"/>
              <a:gd name="connsiteY95" fmla="*/ 729781 h 1665299"/>
              <a:gd name="connsiteX96" fmla="*/ 498854 w 1565723"/>
              <a:gd name="connsiteY96" fmla="*/ 755048 h 1665299"/>
              <a:gd name="connsiteX97" fmla="*/ 509155 w 1565723"/>
              <a:gd name="connsiteY97" fmla="*/ 779549 h 1665299"/>
              <a:gd name="connsiteX98" fmla="*/ 520191 w 1565723"/>
              <a:gd name="connsiteY98" fmla="*/ 804050 h 1665299"/>
              <a:gd name="connsiteX99" fmla="*/ 530492 w 1565723"/>
              <a:gd name="connsiteY99" fmla="*/ 827020 h 1665299"/>
              <a:gd name="connsiteX100" fmla="*/ 543000 w 1565723"/>
              <a:gd name="connsiteY100" fmla="*/ 848459 h 1665299"/>
              <a:gd name="connsiteX101" fmla="*/ 557715 w 1565723"/>
              <a:gd name="connsiteY101" fmla="*/ 870663 h 1665299"/>
              <a:gd name="connsiteX102" fmla="*/ 573167 w 1565723"/>
              <a:gd name="connsiteY102" fmla="*/ 889039 h 1665299"/>
              <a:gd name="connsiteX103" fmla="*/ 588618 w 1565723"/>
              <a:gd name="connsiteY103" fmla="*/ 908181 h 1665299"/>
              <a:gd name="connsiteX104" fmla="*/ 607012 w 1565723"/>
              <a:gd name="connsiteY104" fmla="*/ 924260 h 1665299"/>
              <a:gd name="connsiteX105" fmla="*/ 625407 w 1565723"/>
              <a:gd name="connsiteY105" fmla="*/ 941105 h 1665299"/>
              <a:gd name="connsiteX106" fmla="*/ 644537 w 1565723"/>
              <a:gd name="connsiteY106" fmla="*/ 954121 h 1665299"/>
              <a:gd name="connsiteX107" fmla="*/ 665874 w 1565723"/>
              <a:gd name="connsiteY107" fmla="*/ 964840 h 1665299"/>
              <a:gd name="connsiteX108" fmla="*/ 687947 w 1565723"/>
              <a:gd name="connsiteY108" fmla="*/ 976325 h 1665299"/>
              <a:gd name="connsiteX109" fmla="*/ 710020 w 1565723"/>
              <a:gd name="connsiteY109" fmla="*/ 983982 h 1665299"/>
              <a:gd name="connsiteX110" fmla="*/ 734301 w 1565723"/>
              <a:gd name="connsiteY110" fmla="*/ 990873 h 1665299"/>
              <a:gd name="connsiteX111" fmla="*/ 759317 w 1565723"/>
              <a:gd name="connsiteY111" fmla="*/ 994701 h 1665299"/>
              <a:gd name="connsiteX112" fmla="*/ 774768 w 1565723"/>
              <a:gd name="connsiteY112" fmla="*/ 996232 h 1665299"/>
              <a:gd name="connsiteX113" fmla="*/ 790220 w 1565723"/>
              <a:gd name="connsiteY113" fmla="*/ 996232 h 1665299"/>
              <a:gd name="connsiteX114" fmla="*/ 817443 w 1565723"/>
              <a:gd name="connsiteY114" fmla="*/ 994701 h 1665299"/>
              <a:gd name="connsiteX115" fmla="*/ 842459 w 1565723"/>
              <a:gd name="connsiteY115" fmla="*/ 990873 h 1665299"/>
              <a:gd name="connsiteX116" fmla="*/ 866004 w 1565723"/>
              <a:gd name="connsiteY116" fmla="*/ 983982 h 1665299"/>
              <a:gd name="connsiteX117" fmla="*/ 888077 w 1565723"/>
              <a:gd name="connsiteY117" fmla="*/ 974794 h 1665299"/>
              <a:gd name="connsiteX118" fmla="*/ 908679 w 1565723"/>
              <a:gd name="connsiteY118" fmla="*/ 962543 h 1665299"/>
              <a:gd name="connsiteX119" fmla="*/ 929280 w 1565723"/>
              <a:gd name="connsiteY119" fmla="*/ 948761 h 1665299"/>
              <a:gd name="connsiteX120" fmla="*/ 947675 w 1565723"/>
              <a:gd name="connsiteY120" fmla="*/ 932682 h 1665299"/>
              <a:gd name="connsiteX121" fmla="*/ 964598 w 1565723"/>
              <a:gd name="connsiteY121" fmla="*/ 913540 h 1665299"/>
              <a:gd name="connsiteX122" fmla="*/ 981520 w 1565723"/>
              <a:gd name="connsiteY122" fmla="*/ 895164 h 1665299"/>
              <a:gd name="connsiteX123" fmla="*/ 996972 w 1565723"/>
              <a:gd name="connsiteY123" fmla="*/ 872960 h 1665299"/>
              <a:gd name="connsiteX124" fmla="*/ 1011687 w 1565723"/>
              <a:gd name="connsiteY124" fmla="*/ 849990 h 1665299"/>
              <a:gd name="connsiteX125" fmla="*/ 1024195 w 1565723"/>
              <a:gd name="connsiteY125" fmla="*/ 825489 h 1665299"/>
              <a:gd name="connsiteX126" fmla="*/ 1035967 w 1565723"/>
              <a:gd name="connsiteY126" fmla="*/ 800222 h 1665299"/>
              <a:gd name="connsiteX127" fmla="*/ 1047740 w 1565723"/>
              <a:gd name="connsiteY127" fmla="*/ 772658 h 1665299"/>
              <a:gd name="connsiteX128" fmla="*/ 1057305 w 1565723"/>
              <a:gd name="connsiteY128" fmla="*/ 745860 h 1665299"/>
              <a:gd name="connsiteX129" fmla="*/ 1066134 w 1565723"/>
              <a:gd name="connsiteY129" fmla="*/ 717531 h 1665299"/>
              <a:gd name="connsiteX130" fmla="*/ 1069813 w 1565723"/>
              <a:gd name="connsiteY130" fmla="*/ 705280 h 1665299"/>
              <a:gd name="connsiteX131" fmla="*/ 1083057 w 1565723"/>
              <a:gd name="connsiteY131" fmla="*/ 708343 h 1665299"/>
              <a:gd name="connsiteX132" fmla="*/ 1086736 w 1565723"/>
              <a:gd name="connsiteY132" fmla="*/ 708343 h 1665299"/>
              <a:gd name="connsiteX133" fmla="*/ 1089679 w 1565723"/>
              <a:gd name="connsiteY133" fmla="*/ 708343 h 1665299"/>
              <a:gd name="connsiteX134" fmla="*/ 1093358 w 1565723"/>
              <a:gd name="connsiteY134" fmla="*/ 706811 h 1665299"/>
              <a:gd name="connsiteX135" fmla="*/ 1097037 w 1565723"/>
              <a:gd name="connsiteY135" fmla="*/ 703749 h 1665299"/>
              <a:gd name="connsiteX136" fmla="*/ 1102923 w 1565723"/>
              <a:gd name="connsiteY136" fmla="*/ 696858 h 1665299"/>
              <a:gd name="connsiteX137" fmla="*/ 1110280 w 1565723"/>
              <a:gd name="connsiteY137" fmla="*/ 685373 h 1665299"/>
              <a:gd name="connsiteX138" fmla="*/ 1116902 w 1565723"/>
              <a:gd name="connsiteY138" fmla="*/ 670059 h 1665299"/>
              <a:gd name="connsiteX139" fmla="*/ 1124996 w 1565723"/>
              <a:gd name="connsiteY139" fmla="*/ 653980 h 1665299"/>
              <a:gd name="connsiteX140" fmla="*/ 1130882 w 1565723"/>
              <a:gd name="connsiteY140" fmla="*/ 634839 h 1665299"/>
              <a:gd name="connsiteX141" fmla="*/ 1136033 w 1565723"/>
              <a:gd name="connsiteY141" fmla="*/ 615697 h 1665299"/>
              <a:gd name="connsiteX142" fmla="*/ 1141919 w 1565723"/>
              <a:gd name="connsiteY142" fmla="*/ 597321 h 1665299"/>
              <a:gd name="connsiteX143" fmla="*/ 1145598 w 1565723"/>
              <a:gd name="connsiteY143" fmla="*/ 572820 h 1665299"/>
              <a:gd name="connsiteX144" fmla="*/ 1147069 w 1565723"/>
              <a:gd name="connsiteY144" fmla="*/ 552147 h 1665299"/>
              <a:gd name="connsiteX145" fmla="*/ 1145598 w 1565723"/>
              <a:gd name="connsiteY145" fmla="*/ 541428 h 1665299"/>
              <a:gd name="connsiteX146" fmla="*/ 1144126 w 1565723"/>
              <a:gd name="connsiteY146" fmla="*/ 537600 h 1665299"/>
              <a:gd name="connsiteX147" fmla="*/ 1140028 w 1565723"/>
              <a:gd name="connsiteY147" fmla="*/ 531913 h 1665299"/>
              <a:gd name="connsiteX148" fmla="*/ 1136032 w 1565723"/>
              <a:gd name="connsiteY148" fmla="*/ 548127 h 1665299"/>
              <a:gd name="connsiteX149" fmla="*/ 1127938 w 1565723"/>
              <a:gd name="connsiteY149" fmla="*/ 575687 h 1665299"/>
              <a:gd name="connsiteX150" fmla="*/ 1117637 w 1565723"/>
              <a:gd name="connsiteY150" fmla="*/ 599419 h 1665299"/>
              <a:gd name="connsiteX151" fmla="*/ 1112487 w 1565723"/>
              <a:gd name="connsiteY151" fmla="*/ 609371 h 1665299"/>
              <a:gd name="connsiteX152" fmla="*/ 1107336 w 1565723"/>
              <a:gd name="connsiteY152" fmla="*/ 617026 h 1665299"/>
              <a:gd name="connsiteX153" fmla="*/ 1090414 w 1565723"/>
              <a:gd name="connsiteY153" fmla="*/ 620088 h 1665299"/>
              <a:gd name="connsiteX154" fmla="*/ 1070548 w 1565723"/>
              <a:gd name="connsiteY154" fmla="*/ 622385 h 1665299"/>
              <a:gd name="connsiteX155" fmla="*/ 1075698 w 1565723"/>
              <a:gd name="connsiteY155" fmla="*/ 609371 h 1665299"/>
              <a:gd name="connsiteX156" fmla="*/ 1080849 w 1565723"/>
              <a:gd name="connsiteY156" fmla="*/ 597122 h 1665299"/>
              <a:gd name="connsiteX157" fmla="*/ 1087471 w 1565723"/>
              <a:gd name="connsiteY157" fmla="*/ 571094 h 1665299"/>
              <a:gd name="connsiteX158" fmla="*/ 1091885 w 1565723"/>
              <a:gd name="connsiteY158" fmla="*/ 546596 h 1665299"/>
              <a:gd name="connsiteX159" fmla="*/ 1092621 w 1565723"/>
              <a:gd name="connsiteY159" fmla="*/ 521333 h 1665299"/>
              <a:gd name="connsiteX160" fmla="*/ 1092621 w 1565723"/>
              <a:gd name="connsiteY160" fmla="*/ 498367 h 1665299"/>
              <a:gd name="connsiteX161" fmla="*/ 1092621 w 1565723"/>
              <a:gd name="connsiteY161" fmla="*/ 475401 h 1665299"/>
              <a:gd name="connsiteX162" fmla="*/ 1090414 w 1565723"/>
              <a:gd name="connsiteY162" fmla="*/ 433296 h 1665299"/>
              <a:gd name="connsiteX163" fmla="*/ 1080849 w 1565723"/>
              <a:gd name="connsiteY163" fmla="*/ 444014 h 1665299"/>
              <a:gd name="connsiteX164" fmla="*/ 1072019 w 1565723"/>
              <a:gd name="connsiteY164" fmla="*/ 452435 h 1665299"/>
              <a:gd name="connsiteX165" fmla="*/ 1061719 w 1565723"/>
              <a:gd name="connsiteY165" fmla="*/ 460090 h 1665299"/>
              <a:gd name="connsiteX166" fmla="*/ 1049946 w 1565723"/>
              <a:gd name="connsiteY166" fmla="*/ 466980 h 1665299"/>
              <a:gd name="connsiteX167" fmla="*/ 1038174 w 1565723"/>
              <a:gd name="connsiteY167" fmla="*/ 472339 h 1665299"/>
              <a:gd name="connsiteX168" fmla="*/ 1026401 w 1565723"/>
              <a:gd name="connsiteY168" fmla="*/ 477698 h 1665299"/>
              <a:gd name="connsiteX169" fmla="*/ 1002121 w 1565723"/>
              <a:gd name="connsiteY169" fmla="*/ 486119 h 1665299"/>
              <a:gd name="connsiteX170" fmla="*/ 988877 w 1565723"/>
              <a:gd name="connsiteY170" fmla="*/ 489946 h 1665299"/>
              <a:gd name="connsiteX171" fmla="*/ 974897 w 1565723"/>
              <a:gd name="connsiteY171" fmla="*/ 493008 h 1665299"/>
              <a:gd name="connsiteX172" fmla="*/ 958710 w 1565723"/>
              <a:gd name="connsiteY172" fmla="*/ 494539 h 1665299"/>
              <a:gd name="connsiteX173" fmla="*/ 944731 w 1565723"/>
              <a:gd name="connsiteY173" fmla="*/ 495305 h 1665299"/>
              <a:gd name="connsiteX174" fmla="*/ 927808 w 1565723"/>
              <a:gd name="connsiteY174" fmla="*/ 494539 h 1665299"/>
              <a:gd name="connsiteX175" fmla="*/ 912357 w 1565723"/>
              <a:gd name="connsiteY175" fmla="*/ 494539 h 1665299"/>
              <a:gd name="connsiteX176" fmla="*/ 878511 w 1565723"/>
              <a:gd name="connsiteY176" fmla="*/ 488415 h 1665299"/>
              <a:gd name="connsiteX177" fmla="*/ 843194 w 1565723"/>
              <a:gd name="connsiteY177" fmla="*/ 480760 h 1665299"/>
              <a:gd name="connsiteX178" fmla="*/ 809349 w 1565723"/>
              <a:gd name="connsiteY178" fmla="*/ 470042 h 1665299"/>
              <a:gd name="connsiteX179" fmla="*/ 774032 w 1565723"/>
              <a:gd name="connsiteY179" fmla="*/ 457794 h 1665299"/>
              <a:gd name="connsiteX180" fmla="*/ 739450 w 1565723"/>
              <a:gd name="connsiteY180" fmla="*/ 441717 h 1665299"/>
              <a:gd name="connsiteX181" fmla="*/ 705605 w 1565723"/>
              <a:gd name="connsiteY181" fmla="*/ 424110 h 1665299"/>
              <a:gd name="connsiteX182" fmla="*/ 672495 w 1565723"/>
              <a:gd name="connsiteY182" fmla="*/ 403440 h 1665299"/>
              <a:gd name="connsiteX183" fmla="*/ 643064 w 1565723"/>
              <a:gd name="connsiteY183" fmla="*/ 383536 h 1665299"/>
              <a:gd name="connsiteX184" fmla="*/ 615841 w 1565723"/>
              <a:gd name="connsiteY184" fmla="*/ 360570 h 1665299"/>
              <a:gd name="connsiteX185" fmla="*/ 589353 w 1565723"/>
              <a:gd name="connsiteY185" fmla="*/ 336072 h 1665299"/>
              <a:gd name="connsiteX186" fmla="*/ 577581 w 1565723"/>
              <a:gd name="connsiteY186" fmla="*/ 323824 h 1665299"/>
              <a:gd name="connsiteX187" fmla="*/ 567280 w 1565723"/>
              <a:gd name="connsiteY187" fmla="*/ 311575 h 1665299"/>
              <a:gd name="connsiteX188" fmla="*/ 558450 w 1565723"/>
              <a:gd name="connsiteY188" fmla="*/ 299326 h 1665299"/>
              <a:gd name="connsiteX189" fmla="*/ 548885 w 1565723"/>
              <a:gd name="connsiteY189" fmla="*/ 285547 h 1665299"/>
              <a:gd name="connsiteX190" fmla="*/ 542999 w 1565723"/>
              <a:gd name="connsiteY190" fmla="*/ 273298 h 1665299"/>
              <a:gd name="connsiteX191" fmla="*/ 761524 w 1565723"/>
              <a:gd name="connsiteY191" fmla="*/ 0 h 1665299"/>
              <a:gd name="connsiteX192" fmla="*/ 787276 w 1565723"/>
              <a:gd name="connsiteY192" fmla="*/ 0 h 1665299"/>
              <a:gd name="connsiteX193" fmla="*/ 813028 w 1565723"/>
              <a:gd name="connsiteY193" fmla="*/ 0 h 1665299"/>
              <a:gd name="connsiteX194" fmla="*/ 839515 w 1565723"/>
              <a:gd name="connsiteY194" fmla="*/ 3062 h 1665299"/>
              <a:gd name="connsiteX195" fmla="*/ 865267 w 1565723"/>
              <a:gd name="connsiteY195" fmla="*/ 8421 h 1665299"/>
              <a:gd name="connsiteX196" fmla="*/ 891019 w 1565723"/>
              <a:gd name="connsiteY196" fmla="*/ 13780 h 1665299"/>
              <a:gd name="connsiteX197" fmla="*/ 917507 w 1565723"/>
              <a:gd name="connsiteY197" fmla="*/ 22201 h 1665299"/>
              <a:gd name="connsiteX198" fmla="*/ 941788 w 1565723"/>
              <a:gd name="connsiteY198" fmla="*/ 32918 h 1665299"/>
              <a:gd name="connsiteX199" fmla="*/ 965332 w 1565723"/>
              <a:gd name="connsiteY199" fmla="*/ 43636 h 1665299"/>
              <a:gd name="connsiteX200" fmla="*/ 988877 w 1565723"/>
              <a:gd name="connsiteY200" fmla="*/ 57415 h 1665299"/>
              <a:gd name="connsiteX201" fmla="*/ 1010950 w 1565723"/>
              <a:gd name="connsiteY201" fmla="*/ 71961 h 1665299"/>
              <a:gd name="connsiteX202" fmla="*/ 1031552 w 1565723"/>
              <a:gd name="connsiteY202" fmla="*/ 89568 h 1665299"/>
              <a:gd name="connsiteX203" fmla="*/ 1052889 w 1565723"/>
              <a:gd name="connsiteY203" fmla="*/ 108707 h 1665299"/>
              <a:gd name="connsiteX204" fmla="*/ 1070548 w 1565723"/>
              <a:gd name="connsiteY204" fmla="*/ 128611 h 1665299"/>
              <a:gd name="connsiteX205" fmla="*/ 1087471 w 1565723"/>
              <a:gd name="connsiteY205" fmla="*/ 150811 h 1665299"/>
              <a:gd name="connsiteX206" fmla="*/ 1104393 w 1565723"/>
              <a:gd name="connsiteY206" fmla="*/ 174543 h 1665299"/>
              <a:gd name="connsiteX207" fmla="*/ 1117637 w 1565723"/>
              <a:gd name="connsiteY207" fmla="*/ 200572 h 1665299"/>
              <a:gd name="connsiteX208" fmla="*/ 1130881 w 1565723"/>
              <a:gd name="connsiteY208" fmla="*/ 228897 h 1665299"/>
              <a:gd name="connsiteX209" fmla="*/ 1141182 w 1565723"/>
              <a:gd name="connsiteY209" fmla="*/ 258753 h 1665299"/>
              <a:gd name="connsiteX210" fmla="*/ 1148540 w 1565723"/>
              <a:gd name="connsiteY210" fmla="*/ 290140 h 1665299"/>
              <a:gd name="connsiteX211" fmla="*/ 1155162 w 1565723"/>
              <a:gd name="connsiteY211" fmla="*/ 322293 h 1665299"/>
              <a:gd name="connsiteX212" fmla="*/ 1158105 w 1565723"/>
              <a:gd name="connsiteY212" fmla="*/ 357508 h 1665299"/>
              <a:gd name="connsiteX213" fmla="*/ 1159576 w 1565723"/>
              <a:gd name="connsiteY213" fmla="*/ 394254 h 1665299"/>
              <a:gd name="connsiteX214" fmla="*/ 1158105 w 1565723"/>
              <a:gd name="connsiteY214" fmla="*/ 433296 h 1665299"/>
              <a:gd name="connsiteX215" fmla="*/ 1153690 w 1565723"/>
              <a:gd name="connsiteY215" fmla="*/ 465449 h 1665299"/>
              <a:gd name="connsiteX216" fmla="*/ 1150011 w 1565723"/>
              <a:gd name="connsiteY216" fmla="*/ 491477 h 1665299"/>
              <a:gd name="connsiteX217" fmla="*/ 1148231 w 1565723"/>
              <a:gd name="connsiteY217" fmla="*/ 498682 h 1665299"/>
              <a:gd name="connsiteX218" fmla="*/ 1149276 w 1565723"/>
              <a:gd name="connsiteY218" fmla="*/ 499316 h 1665299"/>
              <a:gd name="connsiteX219" fmla="*/ 1158841 w 1565723"/>
              <a:gd name="connsiteY219" fmla="*/ 509270 h 1665299"/>
              <a:gd name="connsiteX220" fmla="*/ 1167671 w 1565723"/>
              <a:gd name="connsiteY220" fmla="*/ 519989 h 1665299"/>
              <a:gd name="connsiteX221" fmla="*/ 1171350 w 1565723"/>
              <a:gd name="connsiteY221" fmla="*/ 528412 h 1665299"/>
              <a:gd name="connsiteX222" fmla="*/ 1174293 w 1565723"/>
              <a:gd name="connsiteY222" fmla="*/ 536068 h 1665299"/>
              <a:gd name="connsiteX223" fmla="*/ 1175764 w 1565723"/>
              <a:gd name="connsiteY223" fmla="*/ 544491 h 1665299"/>
              <a:gd name="connsiteX224" fmla="*/ 1175764 w 1565723"/>
              <a:gd name="connsiteY224" fmla="*/ 552147 h 1665299"/>
              <a:gd name="connsiteX225" fmla="*/ 1174293 w 1565723"/>
              <a:gd name="connsiteY225" fmla="*/ 568992 h 1665299"/>
              <a:gd name="connsiteX226" fmla="*/ 1172821 w 1565723"/>
              <a:gd name="connsiteY226" fmla="*/ 585071 h 1665299"/>
              <a:gd name="connsiteX227" fmla="*/ 1169142 w 1565723"/>
              <a:gd name="connsiteY227" fmla="*/ 602681 h 1665299"/>
              <a:gd name="connsiteX228" fmla="*/ 1164728 w 1565723"/>
              <a:gd name="connsiteY228" fmla="*/ 620291 h 1665299"/>
              <a:gd name="connsiteX229" fmla="*/ 1152955 w 1565723"/>
              <a:gd name="connsiteY229" fmla="*/ 656277 h 1665299"/>
              <a:gd name="connsiteX230" fmla="*/ 1147069 w 1565723"/>
              <a:gd name="connsiteY230" fmla="*/ 673122 h 1665299"/>
              <a:gd name="connsiteX231" fmla="*/ 1140447 w 1565723"/>
              <a:gd name="connsiteY231" fmla="*/ 689201 h 1665299"/>
              <a:gd name="connsiteX232" fmla="*/ 1130882 w 1565723"/>
              <a:gd name="connsiteY232" fmla="*/ 706811 h 1665299"/>
              <a:gd name="connsiteX233" fmla="*/ 1125732 w 1565723"/>
              <a:gd name="connsiteY233" fmla="*/ 714468 h 1665299"/>
              <a:gd name="connsiteX234" fmla="*/ 1119846 w 1565723"/>
              <a:gd name="connsiteY234" fmla="*/ 722890 h 1665299"/>
              <a:gd name="connsiteX235" fmla="*/ 1113224 w 1565723"/>
              <a:gd name="connsiteY235" fmla="*/ 729781 h 1665299"/>
              <a:gd name="connsiteX236" fmla="*/ 1105130 w 1565723"/>
              <a:gd name="connsiteY236" fmla="*/ 733609 h 1665299"/>
              <a:gd name="connsiteX237" fmla="*/ 1097037 w 1565723"/>
              <a:gd name="connsiteY237" fmla="*/ 736672 h 1665299"/>
              <a:gd name="connsiteX238" fmla="*/ 1089679 w 1565723"/>
              <a:gd name="connsiteY238" fmla="*/ 737438 h 1665299"/>
              <a:gd name="connsiteX239" fmla="*/ 1076435 w 1565723"/>
              <a:gd name="connsiteY239" fmla="*/ 778784 h 1665299"/>
              <a:gd name="connsiteX240" fmla="*/ 1059512 w 1565723"/>
              <a:gd name="connsiteY240" fmla="*/ 817832 h 1665299"/>
              <a:gd name="connsiteX241" fmla="*/ 1050683 w 1565723"/>
              <a:gd name="connsiteY241" fmla="*/ 836974 h 1665299"/>
              <a:gd name="connsiteX242" fmla="*/ 1041118 w 1565723"/>
              <a:gd name="connsiteY242" fmla="*/ 853819 h 1665299"/>
              <a:gd name="connsiteX243" fmla="*/ 1030817 w 1565723"/>
              <a:gd name="connsiteY243" fmla="*/ 872960 h 1665299"/>
              <a:gd name="connsiteX244" fmla="*/ 1020516 w 1565723"/>
              <a:gd name="connsiteY244" fmla="*/ 889039 h 1665299"/>
              <a:gd name="connsiteX245" fmla="*/ 1007272 w 1565723"/>
              <a:gd name="connsiteY245" fmla="*/ 906649 h 1665299"/>
              <a:gd name="connsiteX246" fmla="*/ 994764 w 1565723"/>
              <a:gd name="connsiteY246" fmla="*/ 923494 h 1665299"/>
              <a:gd name="connsiteX247" fmla="*/ 981520 w 1565723"/>
              <a:gd name="connsiteY247" fmla="*/ 939573 h 1665299"/>
              <a:gd name="connsiteX248" fmla="*/ 977288 w 1565723"/>
              <a:gd name="connsiteY248" fmla="*/ 943977 h 1665299"/>
              <a:gd name="connsiteX249" fmla="*/ 977288 w 1565723"/>
              <a:gd name="connsiteY249" fmla="*/ 960303 h 1665299"/>
              <a:gd name="connsiteX250" fmla="*/ 978761 w 1565723"/>
              <a:gd name="connsiteY250" fmla="*/ 977107 h 1665299"/>
              <a:gd name="connsiteX251" fmla="*/ 980234 w 1565723"/>
              <a:gd name="connsiteY251" fmla="*/ 993147 h 1665299"/>
              <a:gd name="connsiteX252" fmla="*/ 982444 w 1565723"/>
              <a:gd name="connsiteY252" fmla="*/ 1007659 h 1665299"/>
              <a:gd name="connsiteX253" fmla="*/ 986126 w 1565723"/>
              <a:gd name="connsiteY253" fmla="*/ 1022935 h 1665299"/>
              <a:gd name="connsiteX254" fmla="*/ 992018 w 1565723"/>
              <a:gd name="connsiteY254" fmla="*/ 1035920 h 1665299"/>
              <a:gd name="connsiteX255" fmla="*/ 997173 w 1565723"/>
              <a:gd name="connsiteY255" fmla="*/ 1049668 h 1665299"/>
              <a:gd name="connsiteX256" fmla="*/ 1004537 w 1565723"/>
              <a:gd name="connsiteY256" fmla="*/ 1061889 h 1665299"/>
              <a:gd name="connsiteX257" fmla="*/ 1012639 w 1565723"/>
              <a:gd name="connsiteY257" fmla="*/ 1072583 h 1665299"/>
              <a:gd name="connsiteX258" fmla="*/ 1021476 w 1565723"/>
              <a:gd name="connsiteY258" fmla="*/ 1083276 h 1665299"/>
              <a:gd name="connsiteX259" fmla="*/ 1033260 w 1565723"/>
              <a:gd name="connsiteY259" fmla="*/ 1093969 h 1665299"/>
              <a:gd name="connsiteX260" fmla="*/ 1045043 w 1565723"/>
              <a:gd name="connsiteY260" fmla="*/ 1103899 h 1665299"/>
              <a:gd name="connsiteX261" fmla="*/ 1058299 w 1565723"/>
              <a:gd name="connsiteY261" fmla="*/ 1111537 h 1665299"/>
              <a:gd name="connsiteX262" fmla="*/ 1073765 w 1565723"/>
              <a:gd name="connsiteY262" fmla="*/ 1119939 h 1665299"/>
              <a:gd name="connsiteX263" fmla="*/ 1089231 w 1565723"/>
              <a:gd name="connsiteY263" fmla="*/ 1126813 h 1665299"/>
              <a:gd name="connsiteX264" fmla="*/ 1129736 w 1565723"/>
              <a:gd name="connsiteY264" fmla="*/ 1139798 h 1665299"/>
              <a:gd name="connsiteX265" fmla="*/ 1168769 w 1565723"/>
              <a:gd name="connsiteY265" fmla="*/ 1153547 h 1665299"/>
              <a:gd name="connsiteX266" fmla="*/ 1245361 w 1565723"/>
              <a:gd name="connsiteY266" fmla="*/ 1180280 h 1665299"/>
              <a:gd name="connsiteX267" fmla="*/ 1282921 w 1565723"/>
              <a:gd name="connsiteY267" fmla="*/ 1194029 h 1665299"/>
              <a:gd name="connsiteX268" fmla="*/ 1318271 w 1565723"/>
              <a:gd name="connsiteY268" fmla="*/ 1210069 h 1665299"/>
              <a:gd name="connsiteX269" fmla="*/ 1353621 w 1565723"/>
              <a:gd name="connsiteY269" fmla="*/ 1226872 h 1665299"/>
              <a:gd name="connsiteX270" fmla="*/ 1386026 w 1565723"/>
              <a:gd name="connsiteY270" fmla="*/ 1245204 h 1665299"/>
              <a:gd name="connsiteX271" fmla="*/ 1401492 w 1565723"/>
              <a:gd name="connsiteY271" fmla="*/ 1255897 h 1665299"/>
              <a:gd name="connsiteX272" fmla="*/ 1416221 w 1565723"/>
              <a:gd name="connsiteY272" fmla="*/ 1267354 h 1665299"/>
              <a:gd name="connsiteX273" fmla="*/ 1431687 w 1565723"/>
              <a:gd name="connsiteY273" fmla="*/ 1278811 h 1665299"/>
              <a:gd name="connsiteX274" fmla="*/ 1445680 w 1565723"/>
              <a:gd name="connsiteY274" fmla="*/ 1292560 h 1665299"/>
              <a:gd name="connsiteX275" fmla="*/ 1458936 w 1565723"/>
              <a:gd name="connsiteY275" fmla="*/ 1306309 h 1665299"/>
              <a:gd name="connsiteX276" fmla="*/ 1472192 w 1565723"/>
              <a:gd name="connsiteY276" fmla="*/ 1320821 h 1665299"/>
              <a:gd name="connsiteX277" fmla="*/ 1484712 w 1565723"/>
              <a:gd name="connsiteY277" fmla="*/ 1336861 h 1665299"/>
              <a:gd name="connsiteX278" fmla="*/ 1496496 w 1565723"/>
              <a:gd name="connsiteY278" fmla="*/ 1354429 h 1665299"/>
              <a:gd name="connsiteX279" fmla="*/ 1507543 w 1565723"/>
              <a:gd name="connsiteY279" fmla="*/ 1371996 h 1665299"/>
              <a:gd name="connsiteX280" fmla="*/ 1517853 w 1565723"/>
              <a:gd name="connsiteY280" fmla="*/ 1392619 h 1665299"/>
              <a:gd name="connsiteX281" fmla="*/ 1528164 w 1565723"/>
              <a:gd name="connsiteY281" fmla="*/ 1412478 h 1665299"/>
              <a:gd name="connsiteX282" fmla="*/ 1537001 w 1565723"/>
              <a:gd name="connsiteY282" fmla="*/ 1436156 h 1665299"/>
              <a:gd name="connsiteX283" fmla="*/ 1545102 w 1565723"/>
              <a:gd name="connsiteY283" fmla="*/ 1459071 h 1665299"/>
              <a:gd name="connsiteX284" fmla="*/ 1552467 w 1565723"/>
              <a:gd name="connsiteY284" fmla="*/ 1484276 h 1665299"/>
              <a:gd name="connsiteX285" fmla="*/ 1559095 w 1565723"/>
              <a:gd name="connsiteY285" fmla="*/ 1511773 h 1665299"/>
              <a:gd name="connsiteX286" fmla="*/ 1565723 w 1565723"/>
              <a:gd name="connsiteY286" fmla="*/ 1540034 h 1665299"/>
              <a:gd name="connsiteX287" fmla="*/ 1542156 w 1565723"/>
              <a:gd name="connsiteY287" fmla="*/ 1546145 h 1665299"/>
              <a:gd name="connsiteX288" fmla="*/ 1492813 w 1565723"/>
              <a:gd name="connsiteY288" fmla="*/ 1561421 h 1665299"/>
              <a:gd name="connsiteX289" fmla="*/ 1421376 w 1565723"/>
              <a:gd name="connsiteY289" fmla="*/ 1581280 h 1665299"/>
              <a:gd name="connsiteX290" fmla="*/ 1375715 w 1565723"/>
              <a:gd name="connsiteY290" fmla="*/ 1592737 h 1665299"/>
              <a:gd name="connsiteX291" fmla="*/ 1327845 w 1565723"/>
              <a:gd name="connsiteY291" fmla="*/ 1603431 h 1665299"/>
              <a:gd name="connsiteX292" fmla="*/ 1272610 w 1565723"/>
              <a:gd name="connsiteY292" fmla="*/ 1615652 h 1665299"/>
              <a:gd name="connsiteX293" fmla="*/ 1214430 w 1565723"/>
              <a:gd name="connsiteY293" fmla="*/ 1626345 h 1665299"/>
              <a:gd name="connsiteX294" fmla="*/ 1153303 w 1565723"/>
              <a:gd name="connsiteY294" fmla="*/ 1635511 h 1665299"/>
              <a:gd name="connsiteX295" fmla="*/ 1087758 w 1565723"/>
              <a:gd name="connsiteY295" fmla="*/ 1644676 h 1665299"/>
              <a:gd name="connsiteX296" fmla="*/ 1019267 w 1565723"/>
              <a:gd name="connsiteY296" fmla="*/ 1653078 h 1665299"/>
              <a:gd name="connsiteX297" fmla="*/ 947093 w 1565723"/>
              <a:gd name="connsiteY297" fmla="*/ 1658425 h 1665299"/>
              <a:gd name="connsiteX298" fmla="*/ 873447 w 1565723"/>
              <a:gd name="connsiteY298" fmla="*/ 1662244 h 1665299"/>
              <a:gd name="connsiteX299" fmla="*/ 797591 w 1565723"/>
              <a:gd name="connsiteY299" fmla="*/ 1665299 h 1665299"/>
              <a:gd name="connsiteX300" fmla="*/ 726154 w 1565723"/>
              <a:gd name="connsiteY300" fmla="*/ 1663772 h 1665299"/>
              <a:gd name="connsiteX301" fmla="*/ 655453 w 1565723"/>
              <a:gd name="connsiteY301" fmla="*/ 1659952 h 1665299"/>
              <a:gd name="connsiteX302" fmla="*/ 586962 w 1565723"/>
              <a:gd name="connsiteY302" fmla="*/ 1654606 h 1665299"/>
              <a:gd name="connsiteX303" fmla="*/ 517735 w 1565723"/>
              <a:gd name="connsiteY303" fmla="*/ 1647732 h 1665299"/>
              <a:gd name="connsiteX304" fmla="*/ 451453 w 1565723"/>
              <a:gd name="connsiteY304" fmla="*/ 1638566 h 1665299"/>
              <a:gd name="connsiteX305" fmla="*/ 387380 w 1565723"/>
              <a:gd name="connsiteY305" fmla="*/ 1628636 h 1665299"/>
              <a:gd name="connsiteX306" fmla="*/ 326254 w 1565723"/>
              <a:gd name="connsiteY306" fmla="*/ 1617943 h 1665299"/>
              <a:gd name="connsiteX307" fmla="*/ 268810 w 1565723"/>
              <a:gd name="connsiteY307" fmla="*/ 1607250 h 1665299"/>
              <a:gd name="connsiteX308" fmla="*/ 215784 w 1565723"/>
              <a:gd name="connsiteY308" fmla="*/ 1595029 h 1665299"/>
              <a:gd name="connsiteX309" fmla="*/ 166441 w 1565723"/>
              <a:gd name="connsiteY309" fmla="*/ 1584335 h 1665299"/>
              <a:gd name="connsiteX310" fmla="*/ 83957 w 1565723"/>
              <a:gd name="connsiteY310" fmla="*/ 1563712 h 1665299"/>
              <a:gd name="connsiteX311" fmla="*/ 27249 w 1565723"/>
              <a:gd name="connsiteY311" fmla="*/ 1547672 h 1665299"/>
              <a:gd name="connsiteX312" fmla="*/ 0 w 1565723"/>
              <a:gd name="connsiteY312" fmla="*/ 1540034 h 1665299"/>
              <a:gd name="connsiteX313" fmla="*/ 5892 w 1565723"/>
              <a:gd name="connsiteY313" fmla="*/ 1511773 h 1665299"/>
              <a:gd name="connsiteX314" fmla="*/ 13993 w 1565723"/>
              <a:gd name="connsiteY314" fmla="*/ 1485804 h 1665299"/>
              <a:gd name="connsiteX315" fmla="*/ 22094 w 1565723"/>
              <a:gd name="connsiteY315" fmla="*/ 1461362 h 1665299"/>
              <a:gd name="connsiteX316" fmla="*/ 29459 w 1565723"/>
              <a:gd name="connsiteY316" fmla="*/ 1436920 h 1665299"/>
              <a:gd name="connsiteX317" fmla="*/ 39769 w 1565723"/>
              <a:gd name="connsiteY317" fmla="*/ 1415533 h 1665299"/>
              <a:gd name="connsiteX318" fmla="*/ 49343 w 1565723"/>
              <a:gd name="connsiteY318" fmla="*/ 1394910 h 1665299"/>
              <a:gd name="connsiteX319" fmla="*/ 59654 w 1565723"/>
              <a:gd name="connsiteY319" fmla="*/ 1376579 h 1665299"/>
              <a:gd name="connsiteX320" fmla="*/ 71437 w 1565723"/>
              <a:gd name="connsiteY320" fmla="*/ 1357484 h 1665299"/>
              <a:gd name="connsiteX321" fmla="*/ 83221 w 1565723"/>
              <a:gd name="connsiteY321" fmla="*/ 1341444 h 1665299"/>
              <a:gd name="connsiteX322" fmla="*/ 95741 w 1565723"/>
              <a:gd name="connsiteY322" fmla="*/ 1325404 h 1665299"/>
              <a:gd name="connsiteX323" fmla="*/ 108997 w 1565723"/>
              <a:gd name="connsiteY323" fmla="*/ 1310128 h 1665299"/>
              <a:gd name="connsiteX324" fmla="*/ 122253 w 1565723"/>
              <a:gd name="connsiteY324" fmla="*/ 1296379 h 1665299"/>
              <a:gd name="connsiteX325" fmla="*/ 136246 w 1565723"/>
              <a:gd name="connsiteY325" fmla="*/ 1283394 h 1665299"/>
              <a:gd name="connsiteX326" fmla="*/ 150975 w 1565723"/>
              <a:gd name="connsiteY326" fmla="*/ 1271173 h 1665299"/>
              <a:gd name="connsiteX327" fmla="*/ 164968 w 1565723"/>
              <a:gd name="connsiteY327" fmla="*/ 1258952 h 1665299"/>
              <a:gd name="connsiteX328" fmla="*/ 180434 w 1565723"/>
              <a:gd name="connsiteY328" fmla="*/ 1249787 h 1665299"/>
              <a:gd name="connsiteX329" fmla="*/ 212838 w 1565723"/>
              <a:gd name="connsiteY329" fmla="*/ 1229164 h 1665299"/>
              <a:gd name="connsiteX330" fmla="*/ 246716 w 1565723"/>
              <a:gd name="connsiteY330" fmla="*/ 1211596 h 1665299"/>
              <a:gd name="connsiteX331" fmla="*/ 282066 w 1565723"/>
              <a:gd name="connsiteY331" fmla="*/ 1197084 h 1665299"/>
              <a:gd name="connsiteX332" fmla="*/ 318889 w 1565723"/>
              <a:gd name="connsiteY332" fmla="*/ 1181808 h 1665299"/>
              <a:gd name="connsiteX333" fmla="*/ 394009 w 1565723"/>
              <a:gd name="connsiteY333" fmla="*/ 1155074 h 1665299"/>
              <a:gd name="connsiteX334" fmla="*/ 473547 w 1565723"/>
              <a:gd name="connsiteY334" fmla="*/ 1126813 h 1665299"/>
              <a:gd name="connsiteX335" fmla="*/ 492695 w 1565723"/>
              <a:gd name="connsiteY335" fmla="*/ 1118411 h 1665299"/>
              <a:gd name="connsiteX336" fmla="*/ 508897 w 1565723"/>
              <a:gd name="connsiteY336" fmla="*/ 1111537 h 1665299"/>
              <a:gd name="connsiteX337" fmla="*/ 524363 w 1565723"/>
              <a:gd name="connsiteY337" fmla="*/ 1103899 h 1665299"/>
              <a:gd name="connsiteX338" fmla="*/ 537619 w 1565723"/>
              <a:gd name="connsiteY338" fmla="*/ 1095497 h 1665299"/>
              <a:gd name="connsiteX339" fmla="*/ 547930 w 1565723"/>
              <a:gd name="connsiteY339" fmla="*/ 1086331 h 1665299"/>
              <a:gd name="connsiteX340" fmla="*/ 558240 w 1565723"/>
              <a:gd name="connsiteY340" fmla="*/ 1076402 h 1665299"/>
              <a:gd name="connsiteX341" fmla="*/ 565605 w 1565723"/>
              <a:gd name="connsiteY341" fmla="*/ 1067236 h 1665299"/>
              <a:gd name="connsiteX342" fmla="*/ 572233 w 1565723"/>
              <a:gd name="connsiteY342" fmla="*/ 1056543 h 1665299"/>
              <a:gd name="connsiteX343" fmla="*/ 578861 w 1565723"/>
              <a:gd name="connsiteY343" fmla="*/ 1044322 h 1665299"/>
              <a:gd name="connsiteX344" fmla="*/ 582543 w 1565723"/>
              <a:gd name="connsiteY344" fmla="*/ 1032101 h 1665299"/>
              <a:gd name="connsiteX345" fmla="*/ 585489 w 1565723"/>
              <a:gd name="connsiteY345" fmla="*/ 1018352 h 1665299"/>
              <a:gd name="connsiteX346" fmla="*/ 586962 w 1565723"/>
              <a:gd name="connsiteY346" fmla="*/ 1003840 h 1665299"/>
              <a:gd name="connsiteX347" fmla="*/ 588435 w 1565723"/>
              <a:gd name="connsiteY347" fmla="*/ 987800 h 1665299"/>
              <a:gd name="connsiteX348" fmla="*/ 588435 w 1565723"/>
              <a:gd name="connsiteY348" fmla="*/ 970232 h 1665299"/>
              <a:gd name="connsiteX349" fmla="*/ 585548 w 1565723"/>
              <a:gd name="connsiteY349" fmla="*/ 944281 h 1665299"/>
              <a:gd name="connsiteX350" fmla="*/ 569488 w 1565723"/>
              <a:gd name="connsiteY350" fmla="*/ 928854 h 1665299"/>
              <a:gd name="connsiteX351" fmla="*/ 551094 w 1565723"/>
              <a:gd name="connsiteY351" fmla="*/ 909712 h 1665299"/>
              <a:gd name="connsiteX352" fmla="*/ 535642 w 1565723"/>
              <a:gd name="connsiteY352" fmla="*/ 888273 h 1665299"/>
              <a:gd name="connsiteX353" fmla="*/ 520191 w 1565723"/>
              <a:gd name="connsiteY353" fmla="*/ 865304 h 1665299"/>
              <a:gd name="connsiteX354" fmla="*/ 505476 w 1565723"/>
              <a:gd name="connsiteY354" fmla="*/ 842334 h 1665299"/>
              <a:gd name="connsiteX355" fmla="*/ 493703 w 1565723"/>
              <a:gd name="connsiteY355" fmla="*/ 817832 h 1665299"/>
              <a:gd name="connsiteX356" fmla="*/ 481931 w 1565723"/>
              <a:gd name="connsiteY356" fmla="*/ 791800 h 1665299"/>
              <a:gd name="connsiteX357" fmla="*/ 473102 w 1565723"/>
              <a:gd name="connsiteY357" fmla="*/ 765002 h 1665299"/>
              <a:gd name="connsiteX358" fmla="*/ 464272 w 1565723"/>
              <a:gd name="connsiteY358" fmla="*/ 737438 h 1665299"/>
              <a:gd name="connsiteX359" fmla="*/ 459858 w 1565723"/>
              <a:gd name="connsiteY359" fmla="*/ 737438 h 1665299"/>
              <a:gd name="connsiteX360" fmla="*/ 451029 w 1565723"/>
              <a:gd name="connsiteY360" fmla="*/ 736672 h 1665299"/>
              <a:gd name="connsiteX361" fmla="*/ 442199 w 1565723"/>
              <a:gd name="connsiteY361" fmla="*/ 733609 h 1665299"/>
              <a:gd name="connsiteX362" fmla="*/ 435577 w 1565723"/>
              <a:gd name="connsiteY362" fmla="*/ 731312 h 1665299"/>
              <a:gd name="connsiteX363" fmla="*/ 430427 w 1565723"/>
              <a:gd name="connsiteY363" fmla="*/ 725953 h 1665299"/>
              <a:gd name="connsiteX364" fmla="*/ 425276 w 1565723"/>
              <a:gd name="connsiteY364" fmla="*/ 720593 h 1665299"/>
              <a:gd name="connsiteX365" fmla="*/ 419390 w 1565723"/>
              <a:gd name="connsiteY365" fmla="*/ 714468 h 1665299"/>
              <a:gd name="connsiteX366" fmla="*/ 410561 w 1565723"/>
              <a:gd name="connsiteY366" fmla="*/ 699920 h 1665299"/>
              <a:gd name="connsiteX367" fmla="*/ 401732 w 1565723"/>
              <a:gd name="connsiteY367" fmla="*/ 682310 h 1665299"/>
              <a:gd name="connsiteX368" fmla="*/ 393638 w 1565723"/>
              <a:gd name="connsiteY368" fmla="*/ 663168 h 1665299"/>
              <a:gd name="connsiteX369" fmla="*/ 386281 w 1565723"/>
              <a:gd name="connsiteY369" fmla="*/ 643261 h 1665299"/>
              <a:gd name="connsiteX370" fmla="*/ 379659 w 1565723"/>
              <a:gd name="connsiteY370" fmla="*/ 622588 h 1665299"/>
              <a:gd name="connsiteX371" fmla="*/ 374508 w 1565723"/>
              <a:gd name="connsiteY371" fmla="*/ 602681 h 1665299"/>
              <a:gd name="connsiteX372" fmla="*/ 370094 w 1565723"/>
              <a:gd name="connsiteY372" fmla="*/ 575117 h 1665299"/>
              <a:gd name="connsiteX373" fmla="*/ 367886 w 1565723"/>
              <a:gd name="connsiteY373" fmla="*/ 562867 h 1665299"/>
              <a:gd name="connsiteX374" fmla="*/ 367886 w 1565723"/>
              <a:gd name="connsiteY374" fmla="*/ 552147 h 1665299"/>
              <a:gd name="connsiteX375" fmla="*/ 369358 w 1565723"/>
              <a:gd name="connsiteY375" fmla="*/ 536068 h 1665299"/>
              <a:gd name="connsiteX376" fmla="*/ 371565 w 1565723"/>
              <a:gd name="connsiteY376" fmla="*/ 529177 h 1665299"/>
              <a:gd name="connsiteX377" fmla="*/ 374508 w 1565723"/>
              <a:gd name="connsiteY377" fmla="*/ 521521 h 1665299"/>
              <a:gd name="connsiteX378" fmla="*/ 383337 w 1565723"/>
              <a:gd name="connsiteY378" fmla="*/ 509270 h 1665299"/>
              <a:gd name="connsiteX379" fmla="*/ 393638 w 1565723"/>
              <a:gd name="connsiteY379" fmla="*/ 499316 h 1665299"/>
              <a:gd name="connsiteX380" fmla="*/ 401732 w 1565723"/>
              <a:gd name="connsiteY380" fmla="*/ 495488 h 1665299"/>
              <a:gd name="connsiteX381" fmla="*/ 409351 w 1565723"/>
              <a:gd name="connsiteY381" fmla="*/ 493789 h 1665299"/>
              <a:gd name="connsiteX382" fmla="*/ 409089 w 1565723"/>
              <a:gd name="connsiteY382" fmla="*/ 493008 h 1665299"/>
              <a:gd name="connsiteX383" fmla="*/ 395845 w 1565723"/>
              <a:gd name="connsiteY383" fmla="*/ 436358 h 1665299"/>
              <a:gd name="connsiteX384" fmla="*/ 389223 w 1565723"/>
              <a:gd name="connsiteY384" fmla="*/ 406502 h 1665299"/>
              <a:gd name="connsiteX385" fmla="*/ 382601 w 1565723"/>
              <a:gd name="connsiteY385" fmla="*/ 373584 h 1665299"/>
              <a:gd name="connsiteX386" fmla="*/ 378922 w 1565723"/>
              <a:gd name="connsiteY386" fmla="*/ 348321 h 1665299"/>
              <a:gd name="connsiteX387" fmla="*/ 375979 w 1565723"/>
              <a:gd name="connsiteY387" fmla="*/ 325355 h 1665299"/>
              <a:gd name="connsiteX388" fmla="*/ 375243 w 1565723"/>
              <a:gd name="connsiteY388" fmla="*/ 303154 h 1665299"/>
              <a:gd name="connsiteX389" fmla="*/ 375243 w 1565723"/>
              <a:gd name="connsiteY389" fmla="*/ 281719 h 1665299"/>
              <a:gd name="connsiteX390" fmla="*/ 375979 w 1565723"/>
              <a:gd name="connsiteY390" fmla="*/ 262580 h 1665299"/>
              <a:gd name="connsiteX391" fmla="*/ 378922 w 1565723"/>
              <a:gd name="connsiteY391" fmla="*/ 244973 h 1665299"/>
              <a:gd name="connsiteX392" fmla="*/ 381129 w 1565723"/>
              <a:gd name="connsiteY392" fmla="*/ 228897 h 1665299"/>
              <a:gd name="connsiteX393" fmla="*/ 387016 w 1565723"/>
              <a:gd name="connsiteY393" fmla="*/ 212820 h 1665299"/>
              <a:gd name="connsiteX394" fmla="*/ 392166 w 1565723"/>
              <a:gd name="connsiteY394" fmla="*/ 199041 h 1665299"/>
              <a:gd name="connsiteX395" fmla="*/ 397316 w 1565723"/>
              <a:gd name="connsiteY395" fmla="*/ 186026 h 1665299"/>
              <a:gd name="connsiteX396" fmla="*/ 403938 w 1565723"/>
              <a:gd name="connsiteY396" fmla="*/ 174543 h 1665299"/>
              <a:gd name="connsiteX397" fmla="*/ 409825 w 1565723"/>
              <a:gd name="connsiteY397" fmla="*/ 163826 h 1665299"/>
              <a:gd name="connsiteX398" fmla="*/ 417918 w 1565723"/>
              <a:gd name="connsiteY398" fmla="*/ 153108 h 1665299"/>
              <a:gd name="connsiteX399" fmla="*/ 426012 w 1565723"/>
              <a:gd name="connsiteY399" fmla="*/ 145453 h 1665299"/>
              <a:gd name="connsiteX400" fmla="*/ 434841 w 1565723"/>
              <a:gd name="connsiteY400" fmla="*/ 137032 h 1665299"/>
              <a:gd name="connsiteX401" fmla="*/ 442934 w 1565723"/>
              <a:gd name="connsiteY401" fmla="*/ 130142 h 1665299"/>
              <a:gd name="connsiteX402" fmla="*/ 460593 w 1565723"/>
              <a:gd name="connsiteY402" fmla="*/ 117893 h 1665299"/>
              <a:gd name="connsiteX403" fmla="*/ 477516 w 1565723"/>
              <a:gd name="connsiteY403" fmla="*/ 108707 h 1665299"/>
              <a:gd name="connsiteX404" fmla="*/ 494438 w 1565723"/>
              <a:gd name="connsiteY404" fmla="*/ 101817 h 1665299"/>
              <a:gd name="connsiteX405" fmla="*/ 509890 w 1565723"/>
              <a:gd name="connsiteY405" fmla="*/ 96458 h 1665299"/>
              <a:gd name="connsiteX406" fmla="*/ 534906 w 1565723"/>
              <a:gd name="connsiteY406" fmla="*/ 91099 h 1665299"/>
              <a:gd name="connsiteX407" fmla="*/ 542999 w 1565723"/>
              <a:gd name="connsiteY407" fmla="*/ 88037 h 1665299"/>
              <a:gd name="connsiteX408" fmla="*/ 546678 w 1565723"/>
              <a:gd name="connsiteY408" fmla="*/ 87272 h 1665299"/>
              <a:gd name="connsiteX409" fmla="*/ 567280 w 1565723"/>
              <a:gd name="connsiteY409" fmla="*/ 70430 h 1665299"/>
              <a:gd name="connsiteX410" fmla="*/ 588617 w 1565723"/>
              <a:gd name="connsiteY410" fmla="*/ 55884 h 1665299"/>
              <a:gd name="connsiteX411" fmla="*/ 610690 w 1565723"/>
              <a:gd name="connsiteY411" fmla="*/ 42105 h 1665299"/>
              <a:gd name="connsiteX412" fmla="*/ 633499 w 1565723"/>
              <a:gd name="connsiteY412" fmla="*/ 31387 h 1665299"/>
              <a:gd name="connsiteX413" fmla="*/ 658515 w 1565723"/>
              <a:gd name="connsiteY413" fmla="*/ 22201 h 1665299"/>
              <a:gd name="connsiteX414" fmla="*/ 683532 w 1565723"/>
              <a:gd name="connsiteY414" fmla="*/ 13780 h 1665299"/>
              <a:gd name="connsiteX415" fmla="*/ 709284 w 1565723"/>
              <a:gd name="connsiteY415" fmla="*/ 6890 h 1665299"/>
              <a:gd name="connsiteX416" fmla="*/ 734300 w 1565723"/>
              <a:gd name="connsiteY416" fmla="*/ 3062 h 1665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Lst>
            <a:rect l="l" t="t" r="r" b="b"/>
            <a:pathLst>
              <a:path w="1565723" h="1665299">
                <a:moveTo>
                  <a:pt x="955194" y="964633"/>
                </a:moveTo>
                <a:lnTo>
                  <a:pt x="951354" y="967903"/>
                </a:lnTo>
                <a:lnTo>
                  <a:pt x="935167" y="980153"/>
                </a:lnTo>
                <a:lnTo>
                  <a:pt x="918244" y="990873"/>
                </a:lnTo>
                <a:lnTo>
                  <a:pt x="899850" y="1000061"/>
                </a:lnTo>
                <a:lnTo>
                  <a:pt x="874833" y="1011546"/>
                </a:lnTo>
                <a:lnTo>
                  <a:pt x="862325" y="1016905"/>
                </a:lnTo>
                <a:lnTo>
                  <a:pt x="849081" y="1019202"/>
                </a:lnTo>
                <a:lnTo>
                  <a:pt x="834366" y="1022265"/>
                </a:lnTo>
                <a:lnTo>
                  <a:pt x="820386" y="1024562"/>
                </a:lnTo>
                <a:lnTo>
                  <a:pt x="806407" y="1026093"/>
                </a:lnTo>
                <a:lnTo>
                  <a:pt x="790220" y="1026093"/>
                </a:lnTo>
                <a:lnTo>
                  <a:pt x="773297" y="1026093"/>
                </a:lnTo>
                <a:lnTo>
                  <a:pt x="755638" y="1023031"/>
                </a:lnTo>
                <a:lnTo>
                  <a:pt x="727679" y="1019202"/>
                </a:lnTo>
                <a:lnTo>
                  <a:pt x="701927" y="1012311"/>
                </a:lnTo>
                <a:lnTo>
                  <a:pt x="677646" y="1003123"/>
                </a:lnTo>
                <a:lnTo>
                  <a:pt x="652630" y="992404"/>
                </a:lnTo>
                <a:lnTo>
                  <a:pt x="630557" y="978622"/>
                </a:lnTo>
                <a:lnTo>
                  <a:pt x="610283" y="965260"/>
                </a:lnTo>
                <a:lnTo>
                  <a:pt x="610529" y="968705"/>
                </a:lnTo>
                <a:lnTo>
                  <a:pt x="610529" y="987800"/>
                </a:lnTo>
                <a:lnTo>
                  <a:pt x="609056" y="1003840"/>
                </a:lnTo>
                <a:lnTo>
                  <a:pt x="607583" y="1019880"/>
                </a:lnTo>
                <a:lnTo>
                  <a:pt x="605374" y="1035156"/>
                </a:lnTo>
                <a:lnTo>
                  <a:pt x="600955" y="1048141"/>
                </a:lnTo>
                <a:lnTo>
                  <a:pt x="597273" y="1060362"/>
                </a:lnTo>
                <a:lnTo>
                  <a:pt x="592117" y="1071055"/>
                </a:lnTo>
                <a:lnTo>
                  <a:pt x="585489" y="1081749"/>
                </a:lnTo>
                <a:lnTo>
                  <a:pt x="577388" y="1091678"/>
                </a:lnTo>
                <a:lnTo>
                  <a:pt x="570024" y="1099316"/>
                </a:lnTo>
                <a:lnTo>
                  <a:pt x="560450" y="1107718"/>
                </a:lnTo>
                <a:lnTo>
                  <a:pt x="550139" y="1116120"/>
                </a:lnTo>
                <a:lnTo>
                  <a:pt x="539829" y="1122230"/>
                </a:lnTo>
                <a:lnTo>
                  <a:pt x="515525" y="1134451"/>
                </a:lnTo>
                <a:lnTo>
                  <a:pt x="801273" y="1361303"/>
                </a:lnTo>
                <a:lnTo>
                  <a:pt x="1041361" y="1129105"/>
                </a:lnTo>
                <a:lnTo>
                  <a:pt x="1029577" y="1121467"/>
                </a:lnTo>
                <a:lnTo>
                  <a:pt x="1017794" y="1113065"/>
                </a:lnTo>
                <a:lnTo>
                  <a:pt x="1008220" y="1103899"/>
                </a:lnTo>
                <a:lnTo>
                  <a:pt x="999382" y="1093969"/>
                </a:lnTo>
                <a:lnTo>
                  <a:pt x="992018" y="1084804"/>
                </a:lnTo>
                <a:lnTo>
                  <a:pt x="983916" y="1074110"/>
                </a:lnTo>
                <a:lnTo>
                  <a:pt x="977288" y="1063417"/>
                </a:lnTo>
                <a:lnTo>
                  <a:pt x="972133" y="1052724"/>
                </a:lnTo>
                <a:lnTo>
                  <a:pt x="966978" y="1040503"/>
                </a:lnTo>
                <a:lnTo>
                  <a:pt x="963295" y="1029046"/>
                </a:lnTo>
                <a:lnTo>
                  <a:pt x="958140" y="1005368"/>
                </a:lnTo>
                <a:lnTo>
                  <a:pt x="955194" y="980926"/>
                </a:lnTo>
                <a:close/>
                <a:moveTo>
                  <a:pt x="536377" y="260284"/>
                </a:moveTo>
                <a:lnTo>
                  <a:pt x="528284" y="277891"/>
                </a:lnTo>
                <a:lnTo>
                  <a:pt x="515776" y="304685"/>
                </a:lnTo>
                <a:lnTo>
                  <a:pt x="498853" y="341431"/>
                </a:lnTo>
                <a:lnTo>
                  <a:pt x="490759" y="361335"/>
                </a:lnTo>
                <a:lnTo>
                  <a:pt x="484138" y="384302"/>
                </a:lnTo>
                <a:lnTo>
                  <a:pt x="477516" y="408799"/>
                </a:lnTo>
                <a:lnTo>
                  <a:pt x="473837" y="434827"/>
                </a:lnTo>
                <a:lnTo>
                  <a:pt x="470894" y="461621"/>
                </a:lnTo>
                <a:lnTo>
                  <a:pt x="470894" y="489946"/>
                </a:lnTo>
                <a:lnTo>
                  <a:pt x="473837" y="518271"/>
                </a:lnTo>
                <a:lnTo>
                  <a:pt x="476780" y="533582"/>
                </a:lnTo>
                <a:lnTo>
                  <a:pt x="478987" y="548127"/>
                </a:lnTo>
                <a:lnTo>
                  <a:pt x="484138" y="563438"/>
                </a:lnTo>
                <a:lnTo>
                  <a:pt x="489288" y="579515"/>
                </a:lnTo>
                <a:lnTo>
                  <a:pt x="495910" y="594060"/>
                </a:lnTo>
                <a:lnTo>
                  <a:pt x="502532" y="610902"/>
                </a:lnTo>
                <a:lnTo>
                  <a:pt x="480459" y="617026"/>
                </a:lnTo>
                <a:lnTo>
                  <a:pt x="463536" y="622385"/>
                </a:lnTo>
                <a:lnTo>
                  <a:pt x="446613" y="588701"/>
                </a:lnTo>
                <a:lnTo>
                  <a:pt x="431162" y="556548"/>
                </a:lnTo>
                <a:lnTo>
                  <a:pt x="419390" y="523630"/>
                </a:lnTo>
                <a:lnTo>
                  <a:pt x="418836" y="521985"/>
                </a:lnTo>
                <a:lnTo>
                  <a:pt x="415711" y="521521"/>
                </a:lnTo>
                <a:lnTo>
                  <a:pt x="413504" y="522286"/>
                </a:lnTo>
                <a:lnTo>
                  <a:pt x="409089" y="523818"/>
                </a:lnTo>
                <a:lnTo>
                  <a:pt x="403939" y="529177"/>
                </a:lnTo>
                <a:lnTo>
                  <a:pt x="398789" y="537600"/>
                </a:lnTo>
                <a:lnTo>
                  <a:pt x="397317" y="541428"/>
                </a:lnTo>
                <a:lnTo>
                  <a:pt x="396581" y="552147"/>
                </a:lnTo>
                <a:lnTo>
                  <a:pt x="396581" y="564398"/>
                </a:lnTo>
                <a:lnTo>
                  <a:pt x="398789" y="579711"/>
                </a:lnTo>
                <a:lnTo>
                  <a:pt x="401732" y="594259"/>
                </a:lnTo>
                <a:lnTo>
                  <a:pt x="406882" y="611869"/>
                </a:lnTo>
                <a:lnTo>
                  <a:pt x="417183" y="644792"/>
                </a:lnTo>
                <a:lnTo>
                  <a:pt x="423805" y="660871"/>
                </a:lnTo>
                <a:lnTo>
                  <a:pt x="430427" y="675419"/>
                </a:lnTo>
                <a:lnTo>
                  <a:pt x="439256" y="691498"/>
                </a:lnTo>
                <a:lnTo>
                  <a:pt x="447350" y="702983"/>
                </a:lnTo>
                <a:lnTo>
                  <a:pt x="451029" y="705280"/>
                </a:lnTo>
                <a:lnTo>
                  <a:pt x="452500" y="706811"/>
                </a:lnTo>
                <a:lnTo>
                  <a:pt x="459858" y="708343"/>
                </a:lnTo>
                <a:lnTo>
                  <a:pt x="462801" y="708343"/>
                </a:lnTo>
                <a:lnTo>
                  <a:pt x="466480" y="706811"/>
                </a:lnTo>
                <a:lnTo>
                  <a:pt x="481931" y="694561"/>
                </a:lnTo>
                <a:lnTo>
                  <a:pt x="487081" y="714468"/>
                </a:lnTo>
                <a:lnTo>
                  <a:pt x="491496" y="729781"/>
                </a:lnTo>
                <a:lnTo>
                  <a:pt x="498854" y="755048"/>
                </a:lnTo>
                <a:lnTo>
                  <a:pt x="509155" y="779549"/>
                </a:lnTo>
                <a:lnTo>
                  <a:pt x="520191" y="804050"/>
                </a:lnTo>
                <a:lnTo>
                  <a:pt x="530492" y="827020"/>
                </a:lnTo>
                <a:lnTo>
                  <a:pt x="543000" y="848459"/>
                </a:lnTo>
                <a:lnTo>
                  <a:pt x="557715" y="870663"/>
                </a:lnTo>
                <a:lnTo>
                  <a:pt x="573167" y="889039"/>
                </a:lnTo>
                <a:lnTo>
                  <a:pt x="588618" y="908181"/>
                </a:lnTo>
                <a:lnTo>
                  <a:pt x="607012" y="924260"/>
                </a:lnTo>
                <a:lnTo>
                  <a:pt x="625407" y="941105"/>
                </a:lnTo>
                <a:lnTo>
                  <a:pt x="644537" y="954121"/>
                </a:lnTo>
                <a:lnTo>
                  <a:pt x="665874" y="964840"/>
                </a:lnTo>
                <a:lnTo>
                  <a:pt x="687947" y="976325"/>
                </a:lnTo>
                <a:lnTo>
                  <a:pt x="710020" y="983982"/>
                </a:lnTo>
                <a:lnTo>
                  <a:pt x="734301" y="990873"/>
                </a:lnTo>
                <a:lnTo>
                  <a:pt x="759317" y="994701"/>
                </a:lnTo>
                <a:lnTo>
                  <a:pt x="774768" y="996232"/>
                </a:lnTo>
                <a:lnTo>
                  <a:pt x="790220" y="996232"/>
                </a:lnTo>
                <a:lnTo>
                  <a:pt x="817443" y="994701"/>
                </a:lnTo>
                <a:lnTo>
                  <a:pt x="842459" y="990873"/>
                </a:lnTo>
                <a:lnTo>
                  <a:pt x="866004" y="983982"/>
                </a:lnTo>
                <a:lnTo>
                  <a:pt x="888077" y="974794"/>
                </a:lnTo>
                <a:lnTo>
                  <a:pt x="908679" y="962543"/>
                </a:lnTo>
                <a:lnTo>
                  <a:pt x="929280" y="948761"/>
                </a:lnTo>
                <a:lnTo>
                  <a:pt x="947675" y="932682"/>
                </a:lnTo>
                <a:lnTo>
                  <a:pt x="964598" y="913540"/>
                </a:lnTo>
                <a:lnTo>
                  <a:pt x="981520" y="895164"/>
                </a:lnTo>
                <a:lnTo>
                  <a:pt x="996972" y="872960"/>
                </a:lnTo>
                <a:lnTo>
                  <a:pt x="1011687" y="849990"/>
                </a:lnTo>
                <a:lnTo>
                  <a:pt x="1024195" y="825489"/>
                </a:lnTo>
                <a:lnTo>
                  <a:pt x="1035967" y="800222"/>
                </a:lnTo>
                <a:lnTo>
                  <a:pt x="1047740" y="772658"/>
                </a:lnTo>
                <a:lnTo>
                  <a:pt x="1057305" y="745860"/>
                </a:lnTo>
                <a:lnTo>
                  <a:pt x="1066134" y="717531"/>
                </a:lnTo>
                <a:lnTo>
                  <a:pt x="1069813" y="705280"/>
                </a:lnTo>
                <a:lnTo>
                  <a:pt x="1083057" y="708343"/>
                </a:lnTo>
                <a:lnTo>
                  <a:pt x="1086736" y="708343"/>
                </a:lnTo>
                <a:lnTo>
                  <a:pt x="1089679" y="708343"/>
                </a:lnTo>
                <a:lnTo>
                  <a:pt x="1093358" y="706811"/>
                </a:lnTo>
                <a:lnTo>
                  <a:pt x="1097037" y="703749"/>
                </a:lnTo>
                <a:lnTo>
                  <a:pt x="1102923" y="696858"/>
                </a:lnTo>
                <a:lnTo>
                  <a:pt x="1110280" y="685373"/>
                </a:lnTo>
                <a:lnTo>
                  <a:pt x="1116902" y="670059"/>
                </a:lnTo>
                <a:lnTo>
                  <a:pt x="1124996" y="653980"/>
                </a:lnTo>
                <a:lnTo>
                  <a:pt x="1130882" y="634839"/>
                </a:lnTo>
                <a:lnTo>
                  <a:pt x="1136033" y="615697"/>
                </a:lnTo>
                <a:lnTo>
                  <a:pt x="1141919" y="597321"/>
                </a:lnTo>
                <a:lnTo>
                  <a:pt x="1145598" y="572820"/>
                </a:lnTo>
                <a:lnTo>
                  <a:pt x="1147069" y="552147"/>
                </a:lnTo>
                <a:lnTo>
                  <a:pt x="1145598" y="541428"/>
                </a:lnTo>
                <a:lnTo>
                  <a:pt x="1144126" y="537600"/>
                </a:lnTo>
                <a:lnTo>
                  <a:pt x="1140028" y="531913"/>
                </a:lnTo>
                <a:lnTo>
                  <a:pt x="1136032" y="548127"/>
                </a:lnTo>
                <a:lnTo>
                  <a:pt x="1127938" y="575687"/>
                </a:lnTo>
                <a:lnTo>
                  <a:pt x="1117637" y="599419"/>
                </a:lnTo>
                <a:lnTo>
                  <a:pt x="1112487" y="609371"/>
                </a:lnTo>
                <a:lnTo>
                  <a:pt x="1107336" y="617026"/>
                </a:lnTo>
                <a:lnTo>
                  <a:pt x="1090414" y="620088"/>
                </a:lnTo>
                <a:lnTo>
                  <a:pt x="1070548" y="622385"/>
                </a:lnTo>
                <a:lnTo>
                  <a:pt x="1075698" y="609371"/>
                </a:lnTo>
                <a:lnTo>
                  <a:pt x="1080849" y="597122"/>
                </a:lnTo>
                <a:lnTo>
                  <a:pt x="1087471" y="571094"/>
                </a:lnTo>
                <a:lnTo>
                  <a:pt x="1091885" y="546596"/>
                </a:lnTo>
                <a:lnTo>
                  <a:pt x="1092621" y="521333"/>
                </a:lnTo>
                <a:lnTo>
                  <a:pt x="1092621" y="498367"/>
                </a:lnTo>
                <a:lnTo>
                  <a:pt x="1092621" y="475401"/>
                </a:lnTo>
                <a:lnTo>
                  <a:pt x="1090414" y="433296"/>
                </a:lnTo>
                <a:lnTo>
                  <a:pt x="1080849" y="444014"/>
                </a:lnTo>
                <a:lnTo>
                  <a:pt x="1072019" y="452435"/>
                </a:lnTo>
                <a:lnTo>
                  <a:pt x="1061719" y="460090"/>
                </a:lnTo>
                <a:lnTo>
                  <a:pt x="1049946" y="466980"/>
                </a:lnTo>
                <a:lnTo>
                  <a:pt x="1038174" y="472339"/>
                </a:lnTo>
                <a:lnTo>
                  <a:pt x="1026401" y="477698"/>
                </a:lnTo>
                <a:lnTo>
                  <a:pt x="1002121" y="486119"/>
                </a:lnTo>
                <a:lnTo>
                  <a:pt x="988877" y="489946"/>
                </a:lnTo>
                <a:lnTo>
                  <a:pt x="974897" y="493008"/>
                </a:lnTo>
                <a:lnTo>
                  <a:pt x="958710" y="494539"/>
                </a:lnTo>
                <a:lnTo>
                  <a:pt x="944731" y="495305"/>
                </a:lnTo>
                <a:lnTo>
                  <a:pt x="927808" y="494539"/>
                </a:lnTo>
                <a:lnTo>
                  <a:pt x="912357" y="494539"/>
                </a:lnTo>
                <a:lnTo>
                  <a:pt x="878511" y="488415"/>
                </a:lnTo>
                <a:lnTo>
                  <a:pt x="843194" y="480760"/>
                </a:lnTo>
                <a:lnTo>
                  <a:pt x="809349" y="470042"/>
                </a:lnTo>
                <a:lnTo>
                  <a:pt x="774032" y="457794"/>
                </a:lnTo>
                <a:lnTo>
                  <a:pt x="739450" y="441717"/>
                </a:lnTo>
                <a:lnTo>
                  <a:pt x="705605" y="424110"/>
                </a:lnTo>
                <a:lnTo>
                  <a:pt x="672495" y="403440"/>
                </a:lnTo>
                <a:lnTo>
                  <a:pt x="643064" y="383536"/>
                </a:lnTo>
                <a:lnTo>
                  <a:pt x="615841" y="360570"/>
                </a:lnTo>
                <a:lnTo>
                  <a:pt x="589353" y="336072"/>
                </a:lnTo>
                <a:lnTo>
                  <a:pt x="577581" y="323824"/>
                </a:lnTo>
                <a:lnTo>
                  <a:pt x="567280" y="311575"/>
                </a:lnTo>
                <a:lnTo>
                  <a:pt x="558450" y="299326"/>
                </a:lnTo>
                <a:lnTo>
                  <a:pt x="548885" y="285547"/>
                </a:lnTo>
                <a:lnTo>
                  <a:pt x="542999" y="273298"/>
                </a:lnTo>
                <a:close/>
                <a:moveTo>
                  <a:pt x="761524" y="0"/>
                </a:moveTo>
                <a:lnTo>
                  <a:pt x="787276" y="0"/>
                </a:lnTo>
                <a:lnTo>
                  <a:pt x="813028" y="0"/>
                </a:lnTo>
                <a:lnTo>
                  <a:pt x="839515" y="3062"/>
                </a:lnTo>
                <a:lnTo>
                  <a:pt x="865267" y="8421"/>
                </a:lnTo>
                <a:lnTo>
                  <a:pt x="891019" y="13780"/>
                </a:lnTo>
                <a:lnTo>
                  <a:pt x="917507" y="22201"/>
                </a:lnTo>
                <a:lnTo>
                  <a:pt x="941788" y="32918"/>
                </a:lnTo>
                <a:lnTo>
                  <a:pt x="965332" y="43636"/>
                </a:lnTo>
                <a:lnTo>
                  <a:pt x="988877" y="57415"/>
                </a:lnTo>
                <a:lnTo>
                  <a:pt x="1010950" y="71961"/>
                </a:lnTo>
                <a:lnTo>
                  <a:pt x="1031552" y="89568"/>
                </a:lnTo>
                <a:lnTo>
                  <a:pt x="1052889" y="108707"/>
                </a:lnTo>
                <a:lnTo>
                  <a:pt x="1070548" y="128611"/>
                </a:lnTo>
                <a:lnTo>
                  <a:pt x="1087471" y="150811"/>
                </a:lnTo>
                <a:lnTo>
                  <a:pt x="1104393" y="174543"/>
                </a:lnTo>
                <a:lnTo>
                  <a:pt x="1117637" y="200572"/>
                </a:lnTo>
                <a:lnTo>
                  <a:pt x="1130881" y="228897"/>
                </a:lnTo>
                <a:lnTo>
                  <a:pt x="1141182" y="258753"/>
                </a:lnTo>
                <a:lnTo>
                  <a:pt x="1148540" y="290140"/>
                </a:lnTo>
                <a:lnTo>
                  <a:pt x="1155162" y="322293"/>
                </a:lnTo>
                <a:lnTo>
                  <a:pt x="1158105" y="357508"/>
                </a:lnTo>
                <a:lnTo>
                  <a:pt x="1159576" y="394254"/>
                </a:lnTo>
                <a:lnTo>
                  <a:pt x="1158105" y="433296"/>
                </a:lnTo>
                <a:lnTo>
                  <a:pt x="1153690" y="465449"/>
                </a:lnTo>
                <a:lnTo>
                  <a:pt x="1150011" y="491477"/>
                </a:lnTo>
                <a:lnTo>
                  <a:pt x="1148231" y="498682"/>
                </a:lnTo>
                <a:lnTo>
                  <a:pt x="1149276" y="499316"/>
                </a:lnTo>
                <a:lnTo>
                  <a:pt x="1158841" y="509270"/>
                </a:lnTo>
                <a:lnTo>
                  <a:pt x="1167671" y="519989"/>
                </a:lnTo>
                <a:lnTo>
                  <a:pt x="1171350" y="528412"/>
                </a:lnTo>
                <a:lnTo>
                  <a:pt x="1174293" y="536068"/>
                </a:lnTo>
                <a:lnTo>
                  <a:pt x="1175764" y="544491"/>
                </a:lnTo>
                <a:lnTo>
                  <a:pt x="1175764" y="552147"/>
                </a:lnTo>
                <a:lnTo>
                  <a:pt x="1174293" y="568992"/>
                </a:lnTo>
                <a:lnTo>
                  <a:pt x="1172821" y="585071"/>
                </a:lnTo>
                <a:lnTo>
                  <a:pt x="1169142" y="602681"/>
                </a:lnTo>
                <a:lnTo>
                  <a:pt x="1164728" y="620291"/>
                </a:lnTo>
                <a:lnTo>
                  <a:pt x="1152955" y="656277"/>
                </a:lnTo>
                <a:lnTo>
                  <a:pt x="1147069" y="673122"/>
                </a:lnTo>
                <a:lnTo>
                  <a:pt x="1140447" y="689201"/>
                </a:lnTo>
                <a:lnTo>
                  <a:pt x="1130882" y="706811"/>
                </a:lnTo>
                <a:lnTo>
                  <a:pt x="1125732" y="714468"/>
                </a:lnTo>
                <a:lnTo>
                  <a:pt x="1119846" y="722890"/>
                </a:lnTo>
                <a:lnTo>
                  <a:pt x="1113224" y="729781"/>
                </a:lnTo>
                <a:lnTo>
                  <a:pt x="1105130" y="733609"/>
                </a:lnTo>
                <a:lnTo>
                  <a:pt x="1097037" y="736672"/>
                </a:lnTo>
                <a:lnTo>
                  <a:pt x="1089679" y="737438"/>
                </a:lnTo>
                <a:lnTo>
                  <a:pt x="1076435" y="778784"/>
                </a:lnTo>
                <a:lnTo>
                  <a:pt x="1059512" y="817832"/>
                </a:lnTo>
                <a:lnTo>
                  <a:pt x="1050683" y="836974"/>
                </a:lnTo>
                <a:lnTo>
                  <a:pt x="1041118" y="853819"/>
                </a:lnTo>
                <a:lnTo>
                  <a:pt x="1030817" y="872960"/>
                </a:lnTo>
                <a:lnTo>
                  <a:pt x="1020516" y="889039"/>
                </a:lnTo>
                <a:lnTo>
                  <a:pt x="1007272" y="906649"/>
                </a:lnTo>
                <a:lnTo>
                  <a:pt x="994764" y="923494"/>
                </a:lnTo>
                <a:lnTo>
                  <a:pt x="981520" y="939573"/>
                </a:lnTo>
                <a:lnTo>
                  <a:pt x="977288" y="943977"/>
                </a:lnTo>
                <a:lnTo>
                  <a:pt x="977288" y="960303"/>
                </a:lnTo>
                <a:lnTo>
                  <a:pt x="978761" y="977107"/>
                </a:lnTo>
                <a:lnTo>
                  <a:pt x="980234" y="993147"/>
                </a:lnTo>
                <a:lnTo>
                  <a:pt x="982444" y="1007659"/>
                </a:lnTo>
                <a:lnTo>
                  <a:pt x="986126" y="1022935"/>
                </a:lnTo>
                <a:lnTo>
                  <a:pt x="992018" y="1035920"/>
                </a:lnTo>
                <a:lnTo>
                  <a:pt x="997173" y="1049668"/>
                </a:lnTo>
                <a:lnTo>
                  <a:pt x="1004537" y="1061889"/>
                </a:lnTo>
                <a:lnTo>
                  <a:pt x="1012639" y="1072583"/>
                </a:lnTo>
                <a:lnTo>
                  <a:pt x="1021476" y="1083276"/>
                </a:lnTo>
                <a:lnTo>
                  <a:pt x="1033260" y="1093969"/>
                </a:lnTo>
                <a:lnTo>
                  <a:pt x="1045043" y="1103899"/>
                </a:lnTo>
                <a:lnTo>
                  <a:pt x="1058299" y="1111537"/>
                </a:lnTo>
                <a:lnTo>
                  <a:pt x="1073765" y="1119939"/>
                </a:lnTo>
                <a:lnTo>
                  <a:pt x="1089231" y="1126813"/>
                </a:lnTo>
                <a:lnTo>
                  <a:pt x="1129736" y="1139798"/>
                </a:lnTo>
                <a:lnTo>
                  <a:pt x="1168769" y="1153547"/>
                </a:lnTo>
                <a:lnTo>
                  <a:pt x="1245361" y="1180280"/>
                </a:lnTo>
                <a:lnTo>
                  <a:pt x="1282921" y="1194029"/>
                </a:lnTo>
                <a:lnTo>
                  <a:pt x="1318271" y="1210069"/>
                </a:lnTo>
                <a:lnTo>
                  <a:pt x="1353621" y="1226872"/>
                </a:lnTo>
                <a:lnTo>
                  <a:pt x="1386026" y="1245204"/>
                </a:lnTo>
                <a:lnTo>
                  <a:pt x="1401492" y="1255897"/>
                </a:lnTo>
                <a:lnTo>
                  <a:pt x="1416221" y="1267354"/>
                </a:lnTo>
                <a:lnTo>
                  <a:pt x="1431687" y="1278811"/>
                </a:lnTo>
                <a:lnTo>
                  <a:pt x="1445680" y="1292560"/>
                </a:lnTo>
                <a:lnTo>
                  <a:pt x="1458936" y="1306309"/>
                </a:lnTo>
                <a:lnTo>
                  <a:pt x="1472192" y="1320821"/>
                </a:lnTo>
                <a:lnTo>
                  <a:pt x="1484712" y="1336861"/>
                </a:lnTo>
                <a:lnTo>
                  <a:pt x="1496496" y="1354429"/>
                </a:lnTo>
                <a:lnTo>
                  <a:pt x="1507543" y="1371996"/>
                </a:lnTo>
                <a:lnTo>
                  <a:pt x="1517853" y="1392619"/>
                </a:lnTo>
                <a:lnTo>
                  <a:pt x="1528164" y="1412478"/>
                </a:lnTo>
                <a:lnTo>
                  <a:pt x="1537001" y="1436156"/>
                </a:lnTo>
                <a:lnTo>
                  <a:pt x="1545102" y="1459071"/>
                </a:lnTo>
                <a:lnTo>
                  <a:pt x="1552467" y="1484276"/>
                </a:lnTo>
                <a:lnTo>
                  <a:pt x="1559095" y="1511773"/>
                </a:lnTo>
                <a:lnTo>
                  <a:pt x="1565723" y="1540034"/>
                </a:lnTo>
                <a:lnTo>
                  <a:pt x="1542156" y="1546145"/>
                </a:lnTo>
                <a:lnTo>
                  <a:pt x="1492813" y="1561421"/>
                </a:lnTo>
                <a:lnTo>
                  <a:pt x="1421376" y="1581280"/>
                </a:lnTo>
                <a:lnTo>
                  <a:pt x="1375715" y="1592737"/>
                </a:lnTo>
                <a:lnTo>
                  <a:pt x="1327845" y="1603431"/>
                </a:lnTo>
                <a:lnTo>
                  <a:pt x="1272610" y="1615652"/>
                </a:lnTo>
                <a:lnTo>
                  <a:pt x="1214430" y="1626345"/>
                </a:lnTo>
                <a:lnTo>
                  <a:pt x="1153303" y="1635511"/>
                </a:lnTo>
                <a:lnTo>
                  <a:pt x="1087758" y="1644676"/>
                </a:lnTo>
                <a:lnTo>
                  <a:pt x="1019267" y="1653078"/>
                </a:lnTo>
                <a:lnTo>
                  <a:pt x="947093" y="1658425"/>
                </a:lnTo>
                <a:lnTo>
                  <a:pt x="873447" y="1662244"/>
                </a:lnTo>
                <a:lnTo>
                  <a:pt x="797591" y="1665299"/>
                </a:lnTo>
                <a:lnTo>
                  <a:pt x="726154" y="1663772"/>
                </a:lnTo>
                <a:lnTo>
                  <a:pt x="655453" y="1659952"/>
                </a:lnTo>
                <a:lnTo>
                  <a:pt x="586962" y="1654606"/>
                </a:lnTo>
                <a:lnTo>
                  <a:pt x="517735" y="1647732"/>
                </a:lnTo>
                <a:lnTo>
                  <a:pt x="451453" y="1638566"/>
                </a:lnTo>
                <a:lnTo>
                  <a:pt x="387380" y="1628636"/>
                </a:lnTo>
                <a:lnTo>
                  <a:pt x="326254" y="1617943"/>
                </a:lnTo>
                <a:lnTo>
                  <a:pt x="268810" y="1607250"/>
                </a:lnTo>
                <a:lnTo>
                  <a:pt x="215784" y="1595029"/>
                </a:lnTo>
                <a:lnTo>
                  <a:pt x="166441" y="1584335"/>
                </a:lnTo>
                <a:lnTo>
                  <a:pt x="83957" y="1563712"/>
                </a:lnTo>
                <a:lnTo>
                  <a:pt x="27249" y="1547672"/>
                </a:lnTo>
                <a:lnTo>
                  <a:pt x="0" y="1540034"/>
                </a:lnTo>
                <a:lnTo>
                  <a:pt x="5892" y="1511773"/>
                </a:lnTo>
                <a:lnTo>
                  <a:pt x="13993" y="1485804"/>
                </a:lnTo>
                <a:lnTo>
                  <a:pt x="22094" y="1461362"/>
                </a:lnTo>
                <a:lnTo>
                  <a:pt x="29459" y="1436920"/>
                </a:lnTo>
                <a:lnTo>
                  <a:pt x="39769" y="1415533"/>
                </a:lnTo>
                <a:lnTo>
                  <a:pt x="49343" y="1394910"/>
                </a:lnTo>
                <a:lnTo>
                  <a:pt x="59654" y="1376579"/>
                </a:lnTo>
                <a:lnTo>
                  <a:pt x="71437" y="1357484"/>
                </a:lnTo>
                <a:lnTo>
                  <a:pt x="83221" y="1341444"/>
                </a:lnTo>
                <a:lnTo>
                  <a:pt x="95741" y="1325404"/>
                </a:lnTo>
                <a:lnTo>
                  <a:pt x="108997" y="1310128"/>
                </a:lnTo>
                <a:lnTo>
                  <a:pt x="122253" y="1296379"/>
                </a:lnTo>
                <a:lnTo>
                  <a:pt x="136246" y="1283394"/>
                </a:lnTo>
                <a:lnTo>
                  <a:pt x="150975" y="1271173"/>
                </a:lnTo>
                <a:lnTo>
                  <a:pt x="164968" y="1258952"/>
                </a:lnTo>
                <a:lnTo>
                  <a:pt x="180434" y="1249787"/>
                </a:lnTo>
                <a:lnTo>
                  <a:pt x="212838" y="1229164"/>
                </a:lnTo>
                <a:lnTo>
                  <a:pt x="246716" y="1211596"/>
                </a:lnTo>
                <a:lnTo>
                  <a:pt x="282066" y="1197084"/>
                </a:lnTo>
                <a:lnTo>
                  <a:pt x="318889" y="1181808"/>
                </a:lnTo>
                <a:lnTo>
                  <a:pt x="394009" y="1155074"/>
                </a:lnTo>
                <a:lnTo>
                  <a:pt x="473547" y="1126813"/>
                </a:lnTo>
                <a:lnTo>
                  <a:pt x="492695" y="1118411"/>
                </a:lnTo>
                <a:lnTo>
                  <a:pt x="508897" y="1111537"/>
                </a:lnTo>
                <a:lnTo>
                  <a:pt x="524363" y="1103899"/>
                </a:lnTo>
                <a:lnTo>
                  <a:pt x="537619" y="1095497"/>
                </a:lnTo>
                <a:lnTo>
                  <a:pt x="547930" y="1086331"/>
                </a:lnTo>
                <a:lnTo>
                  <a:pt x="558240" y="1076402"/>
                </a:lnTo>
                <a:lnTo>
                  <a:pt x="565605" y="1067236"/>
                </a:lnTo>
                <a:lnTo>
                  <a:pt x="572233" y="1056543"/>
                </a:lnTo>
                <a:lnTo>
                  <a:pt x="578861" y="1044322"/>
                </a:lnTo>
                <a:lnTo>
                  <a:pt x="582543" y="1032101"/>
                </a:lnTo>
                <a:lnTo>
                  <a:pt x="585489" y="1018352"/>
                </a:lnTo>
                <a:lnTo>
                  <a:pt x="586962" y="1003840"/>
                </a:lnTo>
                <a:lnTo>
                  <a:pt x="588435" y="987800"/>
                </a:lnTo>
                <a:lnTo>
                  <a:pt x="588435" y="970232"/>
                </a:lnTo>
                <a:lnTo>
                  <a:pt x="585548" y="944281"/>
                </a:lnTo>
                <a:lnTo>
                  <a:pt x="569488" y="928854"/>
                </a:lnTo>
                <a:lnTo>
                  <a:pt x="551094" y="909712"/>
                </a:lnTo>
                <a:lnTo>
                  <a:pt x="535642" y="888273"/>
                </a:lnTo>
                <a:lnTo>
                  <a:pt x="520191" y="865304"/>
                </a:lnTo>
                <a:lnTo>
                  <a:pt x="505476" y="842334"/>
                </a:lnTo>
                <a:lnTo>
                  <a:pt x="493703" y="817832"/>
                </a:lnTo>
                <a:lnTo>
                  <a:pt x="481931" y="791800"/>
                </a:lnTo>
                <a:lnTo>
                  <a:pt x="473102" y="765002"/>
                </a:lnTo>
                <a:lnTo>
                  <a:pt x="464272" y="737438"/>
                </a:lnTo>
                <a:lnTo>
                  <a:pt x="459858" y="737438"/>
                </a:lnTo>
                <a:lnTo>
                  <a:pt x="451029" y="736672"/>
                </a:lnTo>
                <a:lnTo>
                  <a:pt x="442199" y="733609"/>
                </a:lnTo>
                <a:lnTo>
                  <a:pt x="435577" y="731312"/>
                </a:lnTo>
                <a:lnTo>
                  <a:pt x="430427" y="725953"/>
                </a:lnTo>
                <a:lnTo>
                  <a:pt x="425276" y="720593"/>
                </a:lnTo>
                <a:lnTo>
                  <a:pt x="419390" y="714468"/>
                </a:lnTo>
                <a:lnTo>
                  <a:pt x="410561" y="699920"/>
                </a:lnTo>
                <a:lnTo>
                  <a:pt x="401732" y="682310"/>
                </a:lnTo>
                <a:lnTo>
                  <a:pt x="393638" y="663168"/>
                </a:lnTo>
                <a:lnTo>
                  <a:pt x="386281" y="643261"/>
                </a:lnTo>
                <a:lnTo>
                  <a:pt x="379659" y="622588"/>
                </a:lnTo>
                <a:lnTo>
                  <a:pt x="374508" y="602681"/>
                </a:lnTo>
                <a:lnTo>
                  <a:pt x="370094" y="575117"/>
                </a:lnTo>
                <a:lnTo>
                  <a:pt x="367886" y="562867"/>
                </a:lnTo>
                <a:lnTo>
                  <a:pt x="367886" y="552147"/>
                </a:lnTo>
                <a:lnTo>
                  <a:pt x="369358" y="536068"/>
                </a:lnTo>
                <a:lnTo>
                  <a:pt x="371565" y="529177"/>
                </a:lnTo>
                <a:lnTo>
                  <a:pt x="374508" y="521521"/>
                </a:lnTo>
                <a:lnTo>
                  <a:pt x="383337" y="509270"/>
                </a:lnTo>
                <a:lnTo>
                  <a:pt x="393638" y="499316"/>
                </a:lnTo>
                <a:lnTo>
                  <a:pt x="401732" y="495488"/>
                </a:lnTo>
                <a:lnTo>
                  <a:pt x="409351" y="493789"/>
                </a:lnTo>
                <a:lnTo>
                  <a:pt x="409089" y="493008"/>
                </a:lnTo>
                <a:lnTo>
                  <a:pt x="395845" y="436358"/>
                </a:lnTo>
                <a:lnTo>
                  <a:pt x="389223" y="406502"/>
                </a:lnTo>
                <a:lnTo>
                  <a:pt x="382601" y="373584"/>
                </a:lnTo>
                <a:lnTo>
                  <a:pt x="378922" y="348321"/>
                </a:lnTo>
                <a:lnTo>
                  <a:pt x="375979" y="325355"/>
                </a:lnTo>
                <a:lnTo>
                  <a:pt x="375243" y="303154"/>
                </a:lnTo>
                <a:lnTo>
                  <a:pt x="375243" y="281719"/>
                </a:lnTo>
                <a:lnTo>
                  <a:pt x="375979" y="262580"/>
                </a:lnTo>
                <a:lnTo>
                  <a:pt x="378922" y="244973"/>
                </a:lnTo>
                <a:lnTo>
                  <a:pt x="381129" y="228897"/>
                </a:lnTo>
                <a:lnTo>
                  <a:pt x="387016" y="212820"/>
                </a:lnTo>
                <a:lnTo>
                  <a:pt x="392166" y="199041"/>
                </a:lnTo>
                <a:lnTo>
                  <a:pt x="397316" y="186026"/>
                </a:lnTo>
                <a:lnTo>
                  <a:pt x="403938" y="174543"/>
                </a:lnTo>
                <a:lnTo>
                  <a:pt x="409825" y="163826"/>
                </a:lnTo>
                <a:lnTo>
                  <a:pt x="417918" y="153108"/>
                </a:lnTo>
                <a:lnTo>
                  <a:pt x="426012" y="145453"/>
                </a:lnTo>
                <a:lnTo>
                  <a:pt x="434841" y="137032"/>
                </a:lnTo>
                <a:lnTo>
                  <a:pt x="442934" y="130142"/>
                </a:lnTo>
                <a:lnTo>
                  <a:pt x="460593" y="117893"/>
                </a:lnTo>
                <a:lnTo>
                  <a:pt x="477516" y="108707"/>
                </a:lnTo>
                <a:lnTo>
                  <a:pt x="494438" y="101817"/>
                </a:lnTo>
                <a:lnTo>
                  <a:pt x="509890" y="96458"/>
                </a:lnTo>
                <a:lnTo>
                  <a:pt x="534906" y="91099"/>
                </a:lnTo>
                <a:lnTo>
                  <a:pt x="542999" y="88037"/>
                </a:lnTo>
                <a:lnTo>
                  <a:pt x="546678" y="87272"/>
                </a:lnTo>
                <a:lnTo>
                  <a:pt x="567280" y="70430"/>
                </a:lnTo>
                <a:lnTo>
                  <a:pt x="588617" y="55884"/>
                </a:lnTo>
                <a:lnTo>
                  <a:pt x="610690" y="42105"/>
                </a:lnTo>
                <a:lnTo>
                  <a:pt x="633499" y="31387"/>
                </a:lnTo>
                <a:lnTo>
                  <a:pt x="658515" y="22201"/>
                </a:lnTo>
                <a:lnTo>
                  <a:pt x="683532" y="13780"/>
                </a:lnTo>
                <a:lnTo>
                  <a:pt x="709284" y="6890"/>
                </a:lnTo>
                <a:lnTo>
                  <a:pt x="734300" y="3062"/>
                </a:lnTo>
                <a:close/>
              </a:path>
            </a:pathLst>
          </a:custGeom>
          <a:solidFill>
            <a:schemeClr val="accent2"/>
          </a:solidFill>
          <a:ln>
            <a:noFill/>
          </a:ln>
        </p:spPr>
        <p:txBody>
          <a:bodyPr>
            <a:normAutofit/>
          </a:bodyPr>
          <a:lstStyle/>
          <a:p>
            <a:pPr eaLnBrk="1" hangingPunct="1">
              <a:spcBef>
                <a:spcPts val="0"/>
              </a:spcBef>
              <a:spcAft>
                <a:spcPts val="0"/>
              </a:spcAft>
              <a:defRPr/>
            </a:pPr>
            <a:endParaRPr lang="zh-CN" altLang="en-US" kern="0">
              <a:solidFill>
                <a:srgbClr val="3D3F41"/>
              </a:solidFill>
              <a:latin typeface="+mn-lt"/>
              <a:ea typeface="+mn-ea"/>
            </a:endParaRPr>
          </a:p>
        </p:txBody>
      </p:sp>
      <p:sp>
        <p:nvSpPr>
          <p:cNvPr id="12" name="任意多边形 11"/>
          <p:cNvSpPr/>
          <p:nvPr>
            <p:custDataLst>
              <p:tags r:id="rId5"/>
            </p:custDataLst>
          </p:nvPr>
        </p:nvSpPr>
        <p:spPr bwMode="auto">
          <a:xfrm>
            <a:off x="2844801" y="2136775"/>
            <a:ext cx="1458913" cy="1524000"/>
          </a:xfrm>
          <a:custGeom>
            <a:avLst/>
            <a:gdLst>
              <a:gd name="connsiteX0" fmla="*/ 614715 w 1564252"/>
              <a:gd name="connsiteY0" fmla="*/ 936068 h 1633186"/>
              <a:gd name="connsiteX1" fmla="*/ 617758 w 1564252"/>
              <a:gd name="connsiteY1" fmla="*/ 947381 h 1633186"/>
              <a:gd name="connsiteX2" fmla="*/ 617758 w 1564252"/>
              <a:gd name="connsiteY2" fmla="*/ 963454 h 1633186"/>
              <a:gd name="connsiteX3" fmla="*/ 616287 w 1564252"/>
              <a:gd name="connsiteY3" fmla="*/ 979528 h 1633186"/>
              <a:gd name="connsiteX4" fmla="*/ 614817 w 1564252"/>
              <a:gd name="connsiteY4" fmla="*/ 994836 h 1633186"/>
              <a:gd name="connsiteX5" fmla="*/ 611139 w 1564252"/>
              <a:gd name="connsiteY5" fmla="*/ 1009379 h 1633186"/>
              <a:gd name="connsiteX6" fmla="*/ 607462 w 1564252"/>
              <a:gd name="connsiteY6" fmla="*/ 1021625 h 1633186"/>
              <a:gd name="connsiteX7" fmla="*/ 601579 w 1564252"/>
              <a:gd name="connsiteY7" fmla="*/ 1033872 h 1633186"/>
              <a:gd name="connsiteX8" fmla="*/ 595695 w 1564252"/>
              <a:gd name="connsiteY8" fmla="*/ 1046119 h 1633186"/>
              <a:gd name="connsiteX9" fmla="*/ 587606 w 1564252"/>
              <a:gd name="connsiteY9" fmla="*/ 1056834 h 1633186"/>
              <a:gd name="connsiteX10" fmla="*/ 579516 w 1564252"/>
              <a:gd name="connsiteY10" fmla="*/ 1066019 h 1633186"/>
              <a:gd name="connsiteX11" fmla="*/ 569220 w 1564252"/>
              <a:gd name="connsiteY11" fmla="*/ 1075969 h 1633186"/>
              <a:gd name="connsiteX12" fmla="*/ 558924 w 1564252"/>
              <a:gd name="connsiteY12" fmla="*/ 1085154 h 1633186"/>
              <a:gd name="connsiteX13" fmla="*/ 545686 w 1564252"/>
              <a:gd name="connsiteY13" fmla="*/ 1093574 h 1633186"/>
              <a:gd name="connsiteX14" fmla="*/ 533184 w 1564252"/>
              <a:gd name="connsiteY14" fmla="*/ 1101228 h 1633186"/>
              <a:gd name="connsiteX15" fmla="*/ 517740 w 1564252"/>
              <a:gd name="connsiteY15" fmla="*/ 1109647 h 1633186"/>
              <a:gd name="connsiteX16" fmla="*/ 483911 w 1564252"/>
              <a:gd name="connsiteY16" fmla="*/ 1123425 h 1633186"/>
              <a:gd name="connsiteX17" fmla="*/ 406691 w 1564252"/>
              <a:gd name="connsiteY17" fmla="*/ 1150214 h 1633186"/>
              <a:gd name="connsiteX18" fmla="*/ 405955 w 1564252"/>
              <a:gd name="connsiteY18" fmla="*/ 1151745 h 1633186"/>
              <a:gd name="connsiteX19" fmla="*/ 421399 w 1564252"/>
              <a:gd name="connsiteY19" fmla="*/ 1163991 h 1633186"/>
              <a:gd name="connsiteX20" fmla="*/ 438314 w 1564252"/>
              <a:gd name="connsiteY20" fmla="*/ 1176238 h 1633186"/>
              <a:gd name="connsiteX21" fmla="*/ 455964 w 1564252"/>
              <a:gd name="connsiteY21" fmla="*/ 1187719 h 1633186"/>
              <a:gd name="connsiteX22" fmla="*/ 474350 w 1564252"/>
              <a:gd name="connsiteY22" fmla="*/ 1199200 h 1633186"/>
              <a:gd name="connsiteX23" fmla="*/ 494207 w 1564252"/>
              <a:gd name="connsiteY23" fmla="*/ 1209916 h 1633186"/>
              <a:gd name="connsiteX24" fmla="*/ 513328 w 1564252"/>
              <a:gd name="connsiteY24" fmla="*/ 1219101 h 1633186"/>
              <a:gd name="connsiteX25" fmla="*/ 533184 w 1564252"/>
              <a:gd name="connsiteY25" fmla="*/ 1227520 h 1633186"/>
              <a:gd name="connsiteX26" fmla="*/ 555247 w 1564252"/>
              <a:gd name="connsiteY26" fmla="*/ 1236705 h 1633186"/>
              <a:gd name="connsiteX27" fmla="*/ 597902 w 1564252"/>
              <a:gd name="connsiteY27" fmla="*/ 1250482 h 1633186"/>
              <a:gd name="connsiteX28" fmla="*/ 642027 w 1564252"/>
              <a:gd name="connsiteY28" fmla="*/ 1262729 h 1633186"/>
              <a:gd name="connsiteX29" fmla="*/ 687624 w 1564252"/>
              <a:gd name="connsiteY29" fmla="*/ 1271914 h 1633186"/>
              <a:gd name="connsiteX30" fmla="*/ 734691 w 1564252"/>
              <a:gd name="connsiteY30" fmla="*/ 1277272 h 1633186"/>
              <a:gd name="connsiteX31" fmla="*/ 781023 w 1564252"/>
              <a:gd name="connsiteY31" fmla="*/ 1280333 h 1633186"/>
              <a:gd name="connsiteX32" fmla="*/ 826619 w 1564252"/>
              <a:gd name="connsiteY32" fmla="*/ 1280333 h 1633186"/>
              <a:gd name="connsiteX33" fmla="*/ 872216 w 1564252"/>
              <a:gd name="connsiteY33" fmla="*/ 1277272 h 1633186"/>
              <a:gd name="connsiteX34" fmla="*/ 895750 w 1564252"/>
              <a:gd name="connsiteY34" fmla="*/ 1274975 h 1633186"/>
              <a:gd name="connsiteX35" fmla="*/ 917812 w 1564252"/>
              <a:gd name="connsiteY35" fmla="*/ 1270383 h 1633186"/>
              <a:gd name="connsiteX36" fmla="*/ 938404 w 1564252"/>
              <a:gd name="connsiteY36" fmla="*/ 1266556 h 1633186"/>
              <a:gd name="connsiteX37" fmla="*/ 960467 w 1564252"/>
              <a:gd name="connsiteY37" fmla="*/ 1261198 h 1633186"/>
              <a:gd name="connsiteX38" fmla="*/ 981794 w 1564252"/>
              <a:gd name="connsiteY38" fmla="*/ 1255840 h 1633186"/>
              <a:gd name="connsiteX39" fmla="*/ 1000916 w 1564252"/>
              <a:gd name="connsiteY39" fmla="*/ 1248952 h 1633186"/>
              <a:gd name="connsiteX40" fmla="*/ 1021507 w 1564252"/>
              <a:gd name="connsiteY40" fmla="*/ 1240532 h 1633186"/>
              <a:gd name="connsiteX41" fmla="*/ 1039893 w 1564252"/>
              <a:gd name="connsiteY41" fmla="*/ 1232878 h 1633186"/>
              <a:gd name="connsiteX42" fmla="*/ 1058279 w 1564252"/>
              <a:gd name="connsiteY42" fmla="*/ 1222928 h 1633186"/>
              <a:gd name="connsiteX43" fmla="*/ 1076664 w 1564252"/>
              <a:gd name="connsiteY43" fmla="*/ 1212212 h 1633186"/>
              <a:gd name="connsiteX44" fmla="*/ 1095786 w 1564252"/>
              <a:gd name="connsiteY44" fmla="*/ 1197669 h 1633186"/>
              <a:gd name="connsiteX45" fmla="*/ 1115642 w 1564252"/>
              <a:gd name="connsiteY45" fmla="*/ 1182361 h 1633186"/>
              <a:gd name="connsiteX46" fmla="*/ 1154620 w 1564252"/>
              <a:gd name="connsiteY46" fmla="*/ 1150214 h 1633186"/>
              <a:gd name="connsiteX47" fmla="*/ 1116377 w 1564252"/>
              <a:gd name="connsiteY47" fmla="*/ 1136437 h 1633186"/>
              <a:gd name="connsiteX48" fmla="*/ 1077400 w 1564252"/>
              <a:gd name="connsiteY48" fmla="*/ 1123425 h 1633186"/>
              <a:gd name="connsiteX49" fmla="*/ 1063427 w 1564252"/>
              <a:gd name="connsiteY49" fmla="*/ 1118067 h 1633186"/>
              <a:gd name="connsiteX50" fmla="*/ 1050189 w 1564252"/>
              <a:gd name="connsiteY50" fmla="*/ 1111178 h 1633186"/>
              <a:gd name="connsiteX51" fmla="*/ 1037687 w 1564252"/>
              <a:gd name="connsiteY51" fmla="*/ 1104289 h 1633186"/>
              <a:gd name="connsiteX52" fmla="*/ 1025920 w 1564252"/>
              <a:gd name="connsiteY52" fmla="*/ 1095870 h 1633186"/>
              <a:gd name="connsiteX53" fmla="*/ 1015624 w 1564252"/>
              <a:gd name="connsiteY53" fmla="*/ 1088216 h 1633186"/>
              <a:gd name="connsiteX54" fmla="*/ 1004593 w 1564252"/>
              <a:gd name="connsiteY54" fmla="*/ 1078266 h 1633186"/>
              <a:gd name="connsiteX55" fmla="*/ 995768 w 1564252"/>
              <a:gd name="connsiteY55" fmla="*/ 1069081 h 1633186"/>
              <a:gd name="connsiteX56" fmla="*/ 986942 w 1564252"/>
              <a:gd name="connsiteY56" fmla="*/ 1058365 h 1633186"/>
              <a:gd name="connsiteX57" fmla="*/ 978853 w 1564252"/>
              <a:gd name="connsiteY57" fmla="*/ 1047649 h 1633186"/>
              <a:gd name="connsiteX58" fmla="*/ 972234 w 1564252"/>
              <a:gd name="connsiteY58" fmla="*/ 1035403 h 1633186"/>
              <a:gd name="connsiteX59" fmla="*/ 965615 w 1564252"/>
              <a:gd name="connsiteY59" fmla="*/ 1023156 h 1633186"/>
              <a:gd name="connsiteX60" fmla="*/ 960467 w 1564252"/>
              <a:gd name="connsiteY60" fmla="*/ 1009379 h 1633186"/>
              <a:gd name="connsiteX61" fmla="*/ 956790 w 1564252"/>
              <a:gd name="connsiteY61" fmla="*/ 995602 h 1633186"/>
              <a:gd name="connsiteX62" fmla="*/ 953113 w 1564252"/>
              <a:gd name="connsiteY62" fmla="*/ 982590 h 1633186"/>
              <a:gd name="connsiteX63" fmla="*/ 948700 w 1564252"/>
              <a:gd name="connsiteY63" fmla="*/ 966516 h 1633186"/>
              <a:gd name="connsiteX64" fmla="*/ 947965 w 1564252"/>
              <a:gd name="connsiteY64" fmla="*/ 951208 h 1633186"/>
              <a:gd name="connsiteX65" fmla="*/ 945327 w 1564252"/>
              <a:gd name="connsiteY65" fmla="*/ 940685 h 1633186"/>
              <a:gd name="connsiteX66" fmla="*/ 935167 w 1564252"/>
              <a:gd name="connsiteY66" fmla="*/ 948040 h 1633186"/>
              <a:gd name="connsiteX67" fmla="*/ 918245 w 1564252"/>
              <a:gd name="connsiteY67" fmla="*/ 958760 h 1633186"/>
              <a:gd name="connsiteX68" fmla="*/ 899850 w 1564252"/>
              <a:gd name="connsiteY68" fmla="*/ 967948 h 1633186"/>
              <a:gd name="connsiteX69" fmla="*/ 875570 w 1564252"/>
              <a:gd name="connsiteY69" fmla="*/ 979433 h 1633186"/>
              <a:gd name="connsiteX70" fmla="*/ 862326 w 1564252"/>
              <a:gd name="connsiteY70" fmla="*/ 984792 h 1633186"/>
              <a:gd name="connsiteX71" fmla="*/ 849082 w 1564252"/>
              <a:gd name="connsiteY71" fmla="*/ 987089 h 1633186"/>
              <a:gd name="connsiteX72" fmla="*/ 835102 w 1564252"/>
              <a:gd name="connsiteY72" fmla="*/ 990152 h 1633186"/>
              <a:gd name="connsiteX73" fmla="*/ 820387 w 1564252"/>
              <a:gd name="connsiteY73" fmla="*/ 992449 h 1633186"/>
              <a:gd name="connsiteX74" fmla="*/ 806407 w 1564252"/>
              <a:gd name="connsiteY74" fmla="*/ 993980 h 1633186"/>
              <a:gd name="connsiteX75" fmla="*/ 790956 w 1564252"/>
              <a:gd name="connsiteY75" fmla="*/ 993980 h 1633186"/>
              <a:gd name="connsiteX76" fmla="*/ 774033 w 1564252"/>
              <a:gd name="connsiteY76" fmla="*/ 993980 h 1633186"/>
              <a:gd name="connsiteX77" fmla="*/ 755639 w 1564252"/>
              <a:gd name="connsiteY77" fmla="*/ 990918 h 1633186"/>
              <a:gd name="connsiteX78" fmla="*/ 728415 w 1564252"/>
              <a:gd name="connsiteY78" fmla="*/ 987089 h 1633186"/>
              <a:gd name="connsiteX79" fmla="*/ 702663 w 1564252"/>
              <a:gd name="connsiteY79" fmla="*/ 980198 h 1633186"/>
              <a:gd name="connsiteX80" fmla="*/ 677647 w 1564252"/>
              <a:gd name="connsiteY80" fmla="*/ 971010 h 1633186"/>
              <a:gd name="connsiteX81" fmla="*/ 652630 w 1564252"/>
              <a:gd name="connsiteY81" fmla="*/ 960291 h 1633186"/>
              <a:gd name="connsiteX82" fmla="*/ 630557 w 1564252"/>
              <a:gd name="connsiteY82" fmla="*/ 946509 h 1633186"/>
              <a:gd name="connsiteX83" fmla="*/ 601637 w 1564252"/>
              <a:gd name="connsiteY83" fmla="*/ 211172 h 1633186"/>
              <a:gd name="connsiteX84" fmla="*/ 583954 w 1564252"/>
              <a:gd name="connsiteY84" fmla="*/ 229535 h 1633186"/>
              <a:gd name="connsiteX85" fmla="*/ 567009 w 1564252"/>
              <a:gd name="connsiteY85" fmla="*/ 251723 h 1633186"/>
              <a:gd name="connsiteX86" fmla="*/ 552274 w 1564252"/>
              <a:gd name="connsiteY86" fmla="*/ 273146 h 1633186"/>
              <a:gd name="connsiteX87" fmla="*/ 539749 w 1564252"/>
              <a:gd name="connsiteY87" fmla="*/ 294570 h 1633186"/>
              <a:gd name="connsiteX88" fmla="*/ 527961 w 1564252"/>
              <a:gd name="connsiteY88" fmla="*/ 319053 h 1633186"/>
              <a:gd name="connsiteX89" fmla="*/ 518384 w 1564252"/>
              <a:gd name="connsiteY89" fmla="*/ 342007 h 1633186"/>
              <a:gd name="connsiteX90" fmla="*/ 511016 w 1564252"/>
              <a:gd name="connsiteY90" fmla="*/ 368021 h 1633186"/>
              <a:gd name="connsiteX91" fmla="*/ 504385 w 1564252"/>
              <a:gd name="connsiteY91" fmla="*/ 391739 h 1633186"/>
              <a:gd name="connsiteX92" fmla="*/ 499228 w 1564252"/>
              <a:gd name="connsiteY92" fmla="*/ 417753 h 1633186"/>
              <a:gd name="connsiteX93" fmla="*/ 494808 w 1564252"/>
              <a:gd name="connsiteY93" fmla="*/ 443767 h 1633186"/>
              <a:gd name="connsiteX94" fmla="*/ 494071 w 1564252"/>
              <a:gd name="connsiteY94" fmla="*/ 470546 h 1633186"/>
              <a:gd name="connsiteX95" fmla="*/ 492597 w 1564252"/>
              <a:gd name="connsiteY95" fmla="*/ 497325 h 1633186"/>
              <a:gd name="connsiteX96" fmla="*/ 491124 w 1564252"/>
              <a:gd name="connsiteY96" fmla="*/ 523339 h 1633186"/>
              <a:gd name="connsiteX97" fmla="*/ 492597 w 1564252"/>
              <a:gd name="connsiteY97" fmla="*/ 550118 h 1633186"/>
              <a:gd name="connsiteX98" fmla="*/ 496281 w 1564252"/>
              <a:gd name="connsiteY98" fmla="*/ 602911 h 1633186"/>
              <a:gd name="connsiteX99" fmla="*/ 499228 w 1564252"/>
              <a:gd name="connsiteY99" fmla="*/ 625864 h 1633186"/>
              <a:gd name="connsiteX100" fmla="*/ 504385 w 1564252"/>
              <a:gd name="connsiteY100" fmla="*/ 650348 h 1633186"/>
              <a:gd name="connsiteX101" fmla="*/ 511753 w 1564252"/>
              <a:gd name="connsiteY101" fmla="*/ 676362 h 1633186"/>
              <a:gd name="connsiteX102" fmla="*/ 521331 w 1564252"/>
              <a:gd name="connsiteY102" fmla="*/ 703141 h 1633186"/>
              <a:gd name="connsiteX103" fmla="*/ 540486 w 1564252"/>
              <a:gd name="connsiteY103" fmla="*/ 757464 h 1633186"/>
              <a:gd name="connsiteX104" fmla="*/ 562589 w 1564252"/>
              <a:gd name="connsiteY104" fmla="*/ 811022 h 1633186"/>
              <a:gd name="connsiteX105" fmla="*/ 583954 w 1564252"/>
              <a:gd name="connsiteY105" fmla="*/ 863815 h 1633186"/>
              <a:gd name="connsiteX106" fmla="*/ 586624 w 1564252"/>
              <a:gd name="connsiteY106" fmla="*/ 872686 h 1633186"/>
              <a:gd name="connsiteX107" fmla="*/ 589354 w 1564252"/>
              <a:gd name="connsiteY107" fmla="*/ 876068 h 1633186"/>
              <a:gd name="connsiteX108" fmla="*/ 607748 w 1564252"/>
              <a:gd name="connsiteY108" fmla="*/ 892147 h 1633186"/>
              <a:gd name="connsiteX109" fmla="*/ 625407 w 1564252"/>
              <a:gd name="connsiteY109" fmla="*/ 908992 h 1633186"/>
              <a:gd name="connsiteX110" fmla="*/ 645273 w 1564252"/>
              <a:gd name="connsiteY110" fmla="*/ 922008 h 1633186"/>
              <a:gd name="connsiteX111" fmla="*/ 665874 w 1564252"/>
              <a:gd name="connsiteY111" fmla="*/ 932727 h 1633186"/>
              <a:gd name="connsiteX112" fmla="*/ 687947 w 1564252"/>
              <a:gd name="connsiteY112" fmla="*/ 944212 h 1633186"/>
              <a:gd name="connsiteX113" fmla="*/ 710021 w 1564252"/>
              <a:gd name="connsiteY113" fmla="*/ 951869 h 1633186"/>
              <a:gd name="connsiteX114" fmla="*/ 735037 w 1564252"/>
              <a:gd name="connsiteY114" fmla="*/ 958760 h 1633186"/>
              <a:gd name="connsiteX115" fmla="*/ 759317 w 1564252"/>
              <a:gd name="connsiteY115" fmla="*/ 962588 h 1633186"/>
              <a:gd name="connsiteX116" fmla="*/ 775504 w 1564252"/>
              <a:gd name="connsiteY116" fmla="*/ 964119 h 1633186"/>
              <a:gd name="connsiteX117" fmla="*/ 790956 w 1564252"/>
              <a:gd name="connsiteY117" fmla="*/ 964119 h 1633186"/>
              <a:gd name="connsiteX118" fmla="*/ 818179 w 1564252"/>
              <a:gd name="connsiteY118" fmla="*/ 962588 h 1633186"/>
              <a:gd name="connsiteX119" fmla="*/ 842460 w 1564252"/>
              <a:gd name="connsiteY119" fmla="*/ 958760 h 1633186"/>
              <a:gd name="connsiteX120" fmla="*/ 866005 w 1564252"/>
              <a:gd name="connsiteY120" fmla="*/ 951869 h 1633186"/>
              <a:gd name="connsiteX121" fmla="*/ 888078 w 1564252"/>
              <a:gd name="connsiteY121" fmla="*/ 942681 h 1633186"/>
              <a:gd name="connsiteX122" fmla="*/ 909415 w 1564252"/>
              <a:gd name="connsiteY122" fmla="*/ 930430 h 1633186"/>
              <a:gd name="connsiteX123" fmla="*/ 930017 w 1564252"/>
              <a:gd name="connsiteY123" fmla="*/ 916648 h 1633186"/>
              <a:gd name="connsiteX124" fmla="*/ 948411 w 1564252"/>
              <a:gd name="connsiteY124" fmla="*/ 900569 h 1633186"/>
              <a:gd name="connsiteX125" fmla="*/ 966070 w 1564252"/>
              <a:gd name="connsiteY125" fmla="*/ 881428 h 1633186"/>
              <a:gd name="connsiteX126" fmla="*/ 981534 w 1564252"/>
              <a:gd name="connsiteY126" fmla="*/ 863872 h 1633186"/>
              <a:gd name="connsiteX127" fmla="*/ 989905 w 1564252"/>
              <a:gd name="connsiteY127" fmla="*/ 835506 h 1633186"/>
              <a:gd name="connsiteX128" fmla="*/ 1009797 w 1564252"/>
              <a:gd name="connsiteY128" fmla="*/ 775062 h 1633186"/>
              <a:gd name="connsiteX129" fmla="*/ 1020111 w 1564252"/>
              <a:gd name="connsiteY129" fmla="*/ 742162 h 1633186"/>
              <a:gd name="connsiteX130" fmla="*/ 1028952 w 1564252"/>
              <a:gd name="connsiteY130" fmla="*/ 706967 h 1633186"/>
              <a:gd name="connsiteX131" fmla="*/ 1037057 w 1564252"/>
              <a:gd name="connsiteY131" fmla="*/ 673302 h 1633186"/>
              <a:gd name="connsiteX132" fmla="*/ 1043687 w 1564252"/>
              <a:gd name="connsiteY132" fmla="*/ 639637 h 1633186"/>
              <a:gd name="connsiteX133" fmla="*/ 1047371 w 1564252"/>
              <a:gd name="connsiteY133" fmla="*/ 608267 h 1633186"/>
              <a:gd name="connsiteX134" fmla="*/ 1047371 w 1564252"/>
              <a:gd name="connsiteY134" fmla="*/ 593730 h 1633186"/>
              <a:gd name="connsiteX135" fmla="*/ 1047371 w 1564252"/>
              <a:gd name="connsiteY135" fmla="*/ 578427 h 1633186"/>
              <a:gd name="connsiteX136" fmla="*/ 1045898 w 1564252"/>
              <a:gd name="connsiteY136" fmla="*/ 566185 h 1633186"/>
              <a:gd name="connsiteX137" fmla="*/ 1044424 w 1564252"/>
              <a:gd name="connsiteY137" fmla="*/ 554709 h 1633186"/>
              <a:gd name="connsiteX138" fmla="*/ 1042214 w 1564252"/>
              <a:gd name="connsiteY138" fmla="*/ 542467 h 1633186"/>
              <a:gd name="connsiteX139" fmla="*/ 1038530 w 1564252"/>
              <a:gd name="connsiteY139" fmla="*/ 532520 h 1633186"/>
              <a:gd name="connsiteX140" fmla="*/ 1033373 w 1564252"/>
              <a:gd name="connsiteY140" fmla="*/ 524869 h 1633186"/>
              <a:gd name="connsiteX141" fmla="*/ 1025269 w 1564252"/>
              <a:gd name="connsiteY141" fmla="*/ 517983 h 1633186"/>
              <a:gd name="connsiteX142" fmla="*/ 1017164 w 1564252"/>
              <a:gd name="connsiteY142" fmla="*/ 511097 h 1633186"/>
              <a:gd name="connsiteX143" fmla="*/ 1008323 w 1564252"/>
              <a:gd name="connsiteY143" fmla="*/ 507272 h 1633186"/>
              <a:gd name="connsiteX144" fmla="*/ 977380 w 1564252"/>
              <a:gd name="connsiteY144" fmla="*/ 497325 h 1633186"/>
              <a:gd name="connsiteX145" fmla="*/ 945699 w 1564252"/>
              <a:gd name="connsiteY145" fmla="*/ 485083 h 1633186"/>
              <a:gd name="connsiteX146" fmla="*/ 914756 w 1564252"/>
              <a:gd name="connsiteY146" fmla="*/ 472841 h 1633186"/>
              <a:gd name="connsiteX147" fmla="*/ 884549 w 1564252"/>
              <a:gd name="connsiteY147" fmla="*/ 461365 h 1633186"/>
              <a:gd name="connsiteX148" fmla="*/ 855816 w 1564252"/>
              <a:gd name="connsiteY148" fmla="*/ 446062 h 1633186"/>
              <a:gd name="connsiteX149" fmla="*/ 828556 w 1564252"/>
              <a:gd name="connsiteY149" fmla="*/ 431525 h 1633186"/>
              <a:gd name="connsiteX150" fmla="*/ 801296 w 1564252"/>
              <a:gd name="connsiteY150" fmla="*/ 414693 h 1633186"/>
              <a:gd name="connsiteX151" fmla="*/ 775510 w 1564252"/>
              <a:gd name="connsiteY151" fmla="*/ 397095 h 1633186"/>
              <a:gd name="connsiteX152" fmla="*/ 748987 w 1564252"/>
              <a:gd name="connsiteY152" fmla="*/ 378732 h 1633186"/>
              <a:gd name="connsiteX153" fmla="*/ 724674 w 1564252"/>
              <a:gd name="connsiteY153" fmla="*/ 359604 h 1633186"/>
              <a:gd name="connsiteX154" fmla="*/ 702571 w 1564252"/>
              <a:gd name="connsiteY154" fmla="*/ 338181 h 1633186"/>
              <a:gd name="connsiteX155" fmla="*/ 679732 w 1564252"/>
              <a:gd name="connsiteY155" fmla="*/ 315228 h 1633186"/>
              <a:gd name="connsiteX156" fmla="*/ 657630 w 1564252"/>
              <a:gd name="connsiteY156" fmla="*/ 292274 h 1633186"/>
              <a:gd name="connsiteX157" fmla="*/ 638474 w 1564252"/>
              <a:gd name="connsiteY157" fmla="*/ 266260 h 1633186"/>
              <a:gd name="connsiteX158" fmla="*/ 620055 w 1564252"/>
              <a:gd name="connsiteY158" fmla="*/ 239481 h 1633186"/>
              <a:gd name="connsiteX159" fmla="*/ 713623 w 1564252"/>
              <a:gd name="connsiteY159" fmla="*/ 0 h 1633186"/>
              <a:gd name="connsiteX160" fmla="*/ 745303 w 1564252"/>
              <a:gd name="connsiteY160" fmla="*/ 0 h 1633186"/>
              <a:gd name="connsiteX161" fmla="*/ 776247 w 1564252"/>
              <a:gd name="connsiteY161" fmla="*/ 1530 h 1633186"/>
              <a:gd name="connsiteX162" fmla="*/ 808664 w 1564252"/>
              <a:gd name="connsiteY162" fmla="*/ 5356 h 1633186"/>
              <a:gd name="connsiteX163" fmla="*/ 840344 w 1564252"/>
              <a:gd name="connsiteY163" fmla="*/ 10712 h 1633186"/>
              <a:gd name="connsiteX164" fmla="*/ 872761 w 1564252"/>
              <a:gd name="connsiteY164" fmla="*/ 17598 h 1633186"/>
              <a:gd name="connsiteX165" fmla="*/ 904441 w 1564252"/>
              <a:gd name="connsiteY165" fmla="*/ 26779 h 1633186"/>
              <a:gd name="connsiteX166" fmla="*/ 933911 w 1564252"/>
              <a:gd name="connsiteY166" fmla="*/ 36726 h 1633186"/>
              <a:gd name="connsiteX167" fmla="*/ 964118 w 1564252"/>
              <a:gd name="connsiteY167" fmla="*/ 48202 h 1633186"/>
              <a:gd name="connsiteX168" fmla="*/ 994325 w 1564252"/>
              <a:gd name="connsiteY168" fmla="*/ 61974 h 1633186"/>
              <a:gd name="connsiteX169" fmla="*/ 1021585 w 1564252"/>
              <a:gd name="connsiteY169" fmla="*/ 77277 h 1633186"/>
              <a:gd name="connsiteX170" fmla="*/ 1047371 w 1564252"/>
              <a:gd name="connsiteY170" fmla="*/ 93344 h 1633186"/>
              <a:gd name="connsiteX171" fmla="*/ 1072421 w 1564252"/>
              <a:gd name="connsiteY171" fmla="*/ 110942 h 1633186"/>
              <a:gd name="connsiteX172" fmla="*/ 1095260 w 1564252"/>
              <a:gd name="connsiteY172" fmla="*/ 130070 h 1633186"/>
              <a:gd name="connsiteX173" fmla="*/ 1107048 w 1564252"/>
              <a:gd name="connsiteY173" fmla="*/ 140781 h 1633186"/>
              <a:gd name="connsiteX174" fmla="*/ 1117363 w 1564252"/>
              <a:gd name="connsiteY174" fmla="*/ 153023 h 1633186"/>
              <a:gd name="connsiteX175" fmla="*/ 1137255 w 1564252"/>
              <a:gd name="connsiteY175" fmla="*/ 175977 h 1633186"/>
              <a:gd name="connsiteX176" fmla="*/ 1154200 w 1564252"/>
              <a:gd name="connsiteY176" fmla="*/ 201225 h 1633186"/>
              <a:gd name="connsiteX177" fmla="*/ 1168198 w 1564252"/>
              <a:gd name="connsiteY177" fmla="*/ 228770 h 1633186"/>
              <a:gd name="connsiteX178" fmla="*/ 1179986 w 1564252"/>
              <a:gd name="connsiteY178" fmla="*/ 255549 h 1633186"/>
              <a:gd name="connsiteX179" fmla="*/ 1190301 w 1564252"/>
              <a:gd name="connsiteY179" fmla="*/ 283858 h 1633186"/>
              <a:gd name="connsiteX180" fmla="*/ 1198405 w 1564252"/>
              <a:gd name="connsiteY180" fmla="*/ 313697 h 1633186"/>
              <a:gd name="connsiteX181" fmla="*/ 1203562 w 1564252"/>
              <a:gd name="connsiteY181" fmla="*/ 343537 h 1633186"/>
              <a:gd name="connsiteX182" fmla="*/ 1207246 w 1564252"/>
              <a:gd name="connsiteY182" fmla="*/ 374142 h 1633186"/>
              <a:gd name="connsiteX183" fmla="*/ 1210193 w 1564252"/>
              <a:gd name="connsiteY183" fmla="*/ 405511 h 1633186"/>
              <a:gd name="connsiteX184" fmla="*/ 1210193 w 1564252"/>
              <a:gd name="connsiteY184" fmla="*/ 436881 h 1633186"/>
              <a:gd name="connsiteX185" fmla="*/ 1210193 w 1564252"/>
              <a:gd name="connsiteY185" fmla="*/ 467486 h 1633186"/>
              <a:gd name="connsiteX186" fmla="*/ 1208720 w 1564252"/>
              <a:gd name="connsiteY186" fmla="*/ 498855 h 1633186"/>
              <a:gd name="connsiteX187" fmla="*/ 1205036 w 1564252"/>
              <a:gd name="connsiteY187" fmla="*/ 530225 h 1633186"/>
              <a:gd name="connsiteX188" fmla="*/ 1201352 w 1564252"/>
              <a:gd name="connsiteY188" fmla="*/ 560830 h 1633186"/>
              <a:gd name="connsiteX189" fmla="*/ 1196932 w 1564252"/>
              <a:gd name="connsiteY189" fmla="*/ 590669 h 1633186"/>
              <a:gd name="connsiteX190" fmla="*/ 1186617 w 1564252"/>
              <a:gd name="connsiteY190" fmla="*/ 655704 h 1633186"/>
              <a:gd name="connsiteX191" fmla="*/ 1179986 w 1564252"/>
              <a:gd name="connsiteY191" fmla="*/ 690899 h 1633186"/>
              <a:gd name="connsiteX192" fmla="*/ 1174829 w 1564252"/>
              <a:gd name="connsiteY192" fmla="*/ 726095 h 1633186"/>
              <a:gd name="connsiteX193" fmla="*/ 1171145 w 1564252"/>
              <a:gd name="connsiteY193" fmla="*/ 762820 h 1633186"/>
              <a:gd name="connsiteX194" fmla="*/ 1168198 w 1564252"/>
              <a:gd name="connsiteY194" fmla="*/ 798015 h 1633186"/>
              <a:gd name="connsiteX195" fmla="*/ 1168198 w 1564252"/>
              <a:gd name="connsiteY195" fmla="*/ 833976 h 1633186"/>
              <a:gd name="connsiteX196" fmla="*/ 1169672 w 1564252"/>
              <a:gd name="connsiteY196" fmla="*/ 869171 h 1633186"/>
              <a:gd name="connsiteX197" fmla="*/ 1171145 w 1564252"/>
              <a:gd name="connsiteY197" fmla="*/ 886004 h 1633186"/>
              <a:gd name="connsiteX198" fmla="*/ 1173356 w 1564252"/>
              <a:gd name="connsiteY198" fmla="*/ 903601 h 1633186"/>
              <a:gd name="connsiteX199" fmla="*/ 1177776 w 1564252"/>
              <a:gd name="connsiteY199" fmla="*/ 919669 h 1633186"/>
              <a:gd name="connsiteX200" fmla="*/ 1181460 w 1564252"/>
              <a:gd name="connsiteY200" fmla="*/ 935736 h 1633186"/>
              <a:gd name="connsiteX201" fmla="*/ 1186617 w 1564252"/>
              <a:gd name="connsiteY201" fmla="*/ 950273 h 1633186"/>
              <a:gd name="connsiteX202" fmla="*/ 1191774 w 1564252"/>
              <a:gd name="connsiteY202" fmla="*/ 965576 h 1633186"/>
              <a:gd name="connsiteX203" fmla="*/ 1199879 w 1564252"/>
              <a:gd name="connsiteY203" fmla="*/ 980113 h 1633186"/>
              <a:gd name="connsiteX204" fmla="*/ 1207246 w 1564252"/>
              <a:gd name="connsiteY204" fmla="*/ 993885 h 1633186"/>
              <a:gd name="connsiteX205" fmla="*/ 1216824 w 1564252"/>
              <a:gd name="connsiteY205" fmla="*/ 1007657 h 1633186"/>
              <a:gd name="connsiteX206" fmla="*/ 1227138 w 1564252"/>
              <a:gd name="connsiteY206" fmla="*/ 1019899 h 1633186"/>
              <a:gd name="connsiteX207" fmla="*/ 1238926 w 1564252"/>
              <a:gd name="connsiteY207" fmla="*/ 1031376 h 1633186"/>
              <a:gd name="connsiteX208" fmla="*/ 1252188 w 1564252"/>
              <a:gd name="connsiteY208" fmla="*/ 1042852 h 1633186"/>
              <a:gd name="connsiteX209" fmla="*/ 1266186 w 1564252"/>
              <a:gd name="connsiteY209" fmla="*/ 1052034 h 1633186"/>
              <a:gd name="connsiteX210" fmla="*/ 1281658 w 1564252"/>
              <a:gd name="connsiteY210" fmla="*/ 1061215 h 1633186"/>
              <a:gd name="connsiteX211" fmla="*/ 1298603 w 1564252"/>
              <a:gd name="connsiteY211" fmla="*/ 1069631 h 1633186"/>
              <a:gd name="connsiteX212" fmla="*/ 1317022 w 1564252"/>
              <a:gd name="connsiteY212" fmla="*/ 1076517 h 1633186"/>
              <a:gd name="connsiteX213" fmla="*/ 1298603 w 1564252"/>
              <a:gd name="connsiteY213" fmla="*/ 1081873 h 1633186"/>
              <a:gd name="connsiteX214" fmla="*/ 1281658 w 1564252"/>
              <a:gd name="connsiteY214" fmla="*/ 1083403 h 1633186"/>
              <a:gd name="connsiteX215" fmla="*/ 1266186 w 1564252"/>
              <a:gd name="connsiteY215" fmla="*/ 1083403 h 1633186"/>
              <a:gd name="connsiteX216" fmla="*/ 1252188 w 1564252"/>
              <a:gd name="connsiteY216" fmla="*/ 1081873 h 1633186"/>
              <a:gd name="connsiteX217" fmla="*/ 1238926 w 1564252"/>
              <a:gd name="connsiteY217" fmla="*/ 1078048 h 1633186"/>
              <a:gd name="connsiteX218" fmla="*/ 1227138 w 1564252"/>
              <a:gd name="connsiteY218" fmla="*/ 1074987 h 1633186"/>
              <a:gd name="connsiteX219" fmla="*/ 1210193 w 1564252"/>
              <a:gd name="connsiteY219" fmla="*/ 1066571 h 1633186"/>
              <a:gd name="connsiteX220" fmla="*/ 1213877 w 1564252"/>
              <a:gd name="connsiteY220" fmla="*/ 1071927 h 1633186"/>
              <a:gd name="connsiteX221" fmla="*/ 1219034 w 1564252"/>
              <a:gd name="connsiteY221" fmla="*/ 1078048 h 1633186"/>
              <a:gd name="connsiteX222" fmla="*/ 1232296 w 1564252"/>
              <a:gd name="connsiteY222" fmla="*/ 1088759 h 1633186"/>
              <a:gd name="connsiteX223" fmla="*/ 1246294 w 1564252"/>
              <a:gd name="connsiteY223" fmla="*/ 1096410 h 1633186"/>
              <a:gd name="connsiteX224" fmla="*/ 1262503 w 1564252"/>
              <a:gd name="connsiteY224" fmla="*/ 1103296 h 1633186"/>
              <a:gd name="connsiteX225" fmla="*/ 1279448 w 1564252"/>
              <a:gd name="connsiteY225" fmla="*/ 1108652 h 1633186"/>
              <a:gd name="connsiteX226" fmla="*/ 1296393 w 1564252"/>
              <a:gd name="connsiteY226" fmla="*/ 1113243 h 1633186"/>
              <a:gd name="connsiteX227" fmla="*/ 1311865 w 1564252"/>
              <a:gd name="connsiteY227" fmla="*/ 1114008 h 1633186"/>
              <a:gd name="connsiteX228" fmla="*/ 1325863 w 1564252"/>
              <a:gd name="connsiteY228" fmla="*/ 1115538 h 1633186"/>
              <a:gd name="connsiteX229" fmla="*/ 1308918 w 1564252"/>
              <a:gd name="connsiteY229" fmla="*/ 1120894 h 1633186"/>
              <a:gd name="connsiteX230" fmla="*/ 1291236 w 1564252"/>
              <a:gd name="connsiteY230" fmla="*/ 1126250 h 1633186"/>
              <a:gd name="connsiteX231" fmla="*/ 1269870 w 1564252"/>
              <a:gd name="connsiteY231" fmla="*/ 1130075 h 1633186"/>
              <a:gd name="connsiteX232" fmla="*/ 1247768 w 1564252"/>
              <a:gd name="connsiteY232" fmla="*/ 1133136 h 1633186"/>
              <a:gd name="connsiteX233" fmla="*/ 1224191 w 1564252"/>
              <a:gd name="connsiteY233" fmla="*/ 1134666 h 1633186"/>
              <a:gd name="connsiteX234" fmla="*/ 1208350 w 1564252"/>
              <a:gd name="connsiteY234" fmla="*/ 1134666 h 1633186"/>
              <a:gd name="connsiteX235" fmla="*/ 1244342 w 1564252"/>
              <a:gd name="connsiteY235" fmla="*/ 1147152 h 1633186"/>
              <a:gd name="connsiteX236" fmla="*/ 1281848 w 1564252"/>
              <a:gd name="connsiteY236" fmla="*/ 1160930 h 1633186"/>
              <a:gd name="connsiteX237" fmla="*/ 1317149 w 1564252"/>
              <a:gd name="connsiteY237" fmla="*/ 1177003 h 1633186"/>
              <a:gd name="connsiteX238" fmla="*/ 1351714 w 1564252"/>
              <a:gd name="connsiteY238" fmla="*/ 1193842 h 1633186"/>
              <a:gd name="connsiteX239" fmla="*/ 1384808 w 1564252"/>
              <a:gd name="connsiteY239" fmla="*/ 1212212 h 1633186"/>
              <a:gd name="connsiteX240" fmla="*/ 1400252 w 1564252"/>
              <a:gd name="connsiteY240" fmla="*/ 1222928 h 1633186"/>
              <a:gd name="connsiteX241" fmla="*/ 1415696 w 1564252"/>
              <a:gd name="connsiteY241" fmla="*/ 1234409 h 1633186"/>
              <a:gd name="connsiteX242" fmla="*/ 1429669 w 1564252"/>
              <a:gd name="connsiteY242" fmla="*/ 1245890 h 1633186"/>
              <a:gd name="connsiteX243" fmla="*/ 1444378 w 1564252"/>
              <a:gd name="connsiteY243" fmla="*/ 1259667 h 1633186"/>
              <a:gd name="connsiteX244" fmla="*/ 1457615 w 1564252"/>
              <a:gd name="connsiteY244" fmla="*/ 1273445 h 1633186"/>
              <a:gd name="connsiteX245" fmla="*/ 1470118 w 1564252"/>
              <a:gd name="connsiteY245" fmla="*/ 1287987 h 1633186"/>
              <a:gd name="connsiteX246" fmla="*/ 1483355 w 1564252"/>
              <a:gd name="connsiteY246" fmla="*/ 1304061 h 1633186"/>
              <a:gd name="connsiteX247" fmla="*/ 1495122 w 1564252"/>
              <a:gd name="connsiteY247" fmla="*/ 1321665 h 1633186"/>
              <a:gd name="connsiteX248" fmla="*/ 1505418 w 1564252"/>
              <a:gd name="connsiteY248" fmla="*/ 1339270 h 1633186"/>
              <a:gd name="connsiteX249" fmla="*/ 1515714 w 1564252"/>
              <a:gd name="connsiteY249" fmla="*/ 1359936 h 1633186"/>
              <a:gd name="connsiteX250" fmla="*/ 1526010 w 1564252"/>
              <a:gd name="connsiteY250" fmla="*/ 1379836 h 1633186"/>
              <a:gd name="connsiteX251" fmla="*/ 1535571 w 1564252"/>
              <a:gd name="connsiteY251" fmla="*/ 1403564 h 1633186"/>
              <a:gd name="connsiteX252" fmla="*/ 1542925 w 1564252"/>
              <a:gd name="connsiteY252" fmla="*/ 1426526 h 1633186"/>
              <a:gd name="connsiteX253" fmla="*/ 1551015 w 1564252"/>
              <a:gd name="connsiteY253" fmla="*/ 1451785 h 1633186"/>
              <a:gd name="connsiteX254" fmla="*/ 1557633 w 1564252"/>
              <a:gd name="connsiteY254" fmla="*/ 1479339 h 1633186"/>
              <a:gd name="connsiteX255" fmla="*/ 1564252 w 1564252"/>
              <a:gd name="connsiteY255" fmla="*/ 1507659 h 1633186"/>
              <a:gd name="connsiteX256" fmla="*/ 1540719 w 1564252"/>
              <a:gd name="connsiteY256" fmla="*/ 1513783 h 1633186"/>
              <a:gd name="connsiteX257" fmla="*/ 1492180 w 1564252"/>
              <a:gd name="connsiteY257" fmla="*/ 1529091 h 1633186"/>
              <a:gd name="connsiteX258" fmla="*/ 1419373 w 1564252"/>
              <a:gd name="connsiteY258" fmla="*/ 1548991 h 1633186"/>
              <a:gd name="connsiteX259" fmla="*/ 1375248 w 1564252"/>
              <a:gd name="connsiteY259" fmla="*/ 1560472 h 1633186"/>
              <a:gd name="connsiteX260" fmla="*/ 1325974 w 1564252"/>
              <a:gd name="connsiteY260" fmla="*/ 1571188 h 1633186"/>
              <a:gd name="connsiteX261" fmla="*/ 1271552 w 1564252"/>
              <a:gd name="connsiteY261" fmla="*/ 1583435 h 1633186"/>
              <a:gd name="connsiteX262" fmla="*/ 1214189 w 1564252"/>
              <a:gd name="connsiteY262" fmla="*/ 1594150 h 1633186"/>
              <a:gd name="connsiteX263" fmla="*/ 1151678 w 1564252"/>
              <a:gd name="connsiteY263" fmla="*/ 1603335 h 1633186"/>
              <a:gd name="connsiteX264" fmla="*/ 1086960 w 1564252"/>
              <a:gd name="connsiteY264" fmla="*/ 1612520 h 1633186"/>
              <a:gd name="connsiteX265" fmla="*/ 1017830 w 1564252"/>
              <a:gd name="connsiteY265" fmla="*/ 1620940 h 1633186"/>
              <a:gd name="connsiteX266" fmla="*/ 946494 w 1564252"/>
              <a:gd name="connsiteY266" fmla="*/ 1626297 h 1633186"/>
              <a:gd name="connsiteX267" fmla="*/ 872216 w 1564252"/>
              <a:gd name="connsiteY267" fmla="*/ 1630125 h 1633186"/>
              <a:gd name="connsiteX268" fmla="*/ 797202 w 1564252"/>
              <a:gd name="connsiteY268" fmla="*/ 1633186 h 1633186"/>
              <a:gd name="connsiteX269" fmla="*/ 726601 w 1564252"/>
              <a:gd name="connsiteY269" fmla="*/ 1631655 h 1633186"/>
              <a:gd name="connsiteX270" fmla="*/ 655265 w 1564252"/>
              <a:gd name="connsiteY270" fmla="*/ 1627828 h 1633186"/>
              <a:gd name="connsiteX271" fmla="*/ 586135 w 1564252"/>
              <a:gd name="connsiteY271" fmla="*/ 1622470 h 1633186"/>
              <a:gd name="connsiteX272" fmla="*/ 517740 w 1564252"/>
              <a:gd name="connsiteY272" fmla="*/ 1615582 h 1633186"/>
              <a:gd name="connsiteX273" fmla="*/ 450816 w 1564252"/>
              <a:gd name="connsiteY273" fmla="*/ 1606397 h 1633186"/>
              <a:gd name="connsiteX274" fmla="*/ 387570 w 1564252"/>
              <a:gd name="connsiteY274" fmla="*/ 1596447 h 1633186"/>
              <a:gd name="connsiteX275" fmla="*/ 326529 w 1564252"/>
              <a:gd name="connsiteY275" fmla="*/ 1585731 h 1633186"/>
              <a:gd name="connsiteX276" fmla="*/ 269166 w 1564252"/>
              <a:gd name="connsiteY276" fmla="*/ 1575015 h 1633186"/>
              <a:gd name="connsiteX277" fmla="*/ 215480 w 1564252"/>
              <a:gd name="connsiteY277" fmla="*/ 1562769 h 1633186"/>
              <a:gd name="connsiteX278" fmla="*/ 166206 w 1564252"/>
              <a:gd name="connsiteY278" fmla="*/ 1552053 h 1633186"/>
              <a:gd name="connsiteX279" fmla="*/ 84574 w 1564252"/>
              <a:gd name="connsiteY279" fmla="*/ 1531387 h 1633186"/>
              <a:gd name="connsiteX280" fmla="*/ 27211 w 1564252"/>
              <a:gd name="connsiteY280" fmla="*/ 1515313 h 1633186"/>
              <a:gd name="connsiteX281" fmla="*/ 0 w 1564252"/>
              <a:gd name="connsiteY281" fmla="*/ 1507659 h 1633186"/>
              <a:gd name="connsiteX282" fmla="*/ 6619 w 1564252"/>
              <a:gd name="connsiteY282" fmla="*/ 1479339 h 1633186"/>
              <a:gd name="connsiteX283" fmla="*/ 13973 w 1564252"/>
              <a:gd name="connsiteY283" fmla="*/ 1453315 h 1633186"/>
              <a:gd name="connsiteX284" fmla="*/ 22063 w 1564252"/>
              <a:gd name="connsiteY284" fmla="*/ 1428822 h 1633186"/>
              <a:gd name="connsiteX285" fmla="*/ 30152 w 1564252"/>
              <a:gd name="connsiteY285" fmla="*/ 1404329 h 1633186"/>
              <a:gd name="connsiteX286" fmla="*/ 40448 w 1564252"/>
              <a:gd name="connsiteY286" fmla="*/ 1382898 h 1633186"/>
              <a:gd name="connsiteX287" fmla="*/ 49274 w 1564252"/>
              <a:gd name="connsiteY287" fmla="*/ 1362232 h 1633186"/>
              <a:gd name="connsiteX288" fmla="*/ 59569 w 1564252"/>
              <a:gd name="connsiteY288" fmla="*/ 1343862 h 1633186"/>
              <a:gd name="connsiteX289" fmla="*/ 71336 w 1564252"/>
              <a:gd name="connsiteY289" fmla="*/ 1324727 h 1633186"/>
              <a:gd name="connsiteX290" fmla="*/ 83103 w 1564252"/>
              <a:gd name="connsiteY290" fmla="*/ 1308653 h 1633186"/>
              <a:gd name="connsiteX291" fmla="*/ 96341 w 1564252"/>
              <a:gd name="connsiteY291" fmla="*/ 1292580 h 1633186"/>
              <a:gd name="connsiteX292" fmla="*/ 108843 w 1564252"/>
              <a:gd name="connsiteY292" fmla="*/ 1277272 h 1633186"/>
              <a:gd name="connsiteX293" fmla="*/ 122081 w 1564252"/>
              <a:gd name="connsiteY293" fmla="*/ 1263494 h 1633186"/>
              <a:gd name="connsiteX294" fmla="*/ 136789 w 1564252"/>
              <a:gd name="connsiteY294" fmla="*/ 1250482 h 1633186"/>
              <a:gd name="connsiteX295" fmla="*/ 150762 w 1564252"/>
              <a:gd name="connsiteY295" fmla="*/ 1238236 h 1633186"/>
              <a:gd name="connsiteX296" fmla="*/ 166206 w 1564252"/>
              <a:gd name="connsiteY296" fmla="*/ 1225989 h 1633186"/>
              <a:gd name="connsiteX297" fmla="*/ 180915 w 1564252"/>
              <a:gd name="connsiteY297" fmla="*/ 1216804 h 1633186"/>
              <a:gd name="connsiteX298" fmla="*/ 213274 w 1564252"/>
              <a:gd name="connsiteY298" fmla="*/ 1196138 h 1633186"/>
              <a:gd name="connsiteX299" fmla="*/ 247103 w 1564252"/>
              <a:gd name="connsiteY299" fmla="*/ 1178534 h 1633186"/>
              <a:gd name="connsiteX300" fmla="*/ 282404 w 1564252"/>
              <a:gd name="connsiteY300" fmla="*/ 1163991 h 1633186"/>
              <a:gd name="connsiteX301" fmla="*/ 318440 w 1564252"/>
              <a:gd name="connsiteY301" fmla="*/ 1148683 h 1633186"/>
              <a:gd name="connsiteX302" fmla="*/ 363958 w 1564252"/>
              <a:gd name="connsiteY302" fmla="*/ 1132740 h 1633186"/>
              <a:gd name="connsiteX303" fmla="*/ 341563 w 1564252"/>
              <a:gd name="connsiteY303" fmla="*/ 1131606 h 1633186"/>
              <a:gd name="connsiteX304" fmla="*/ 314303 w 1564252"/>
              <a:gd name="connsiteY304" fmla="*/ 1127780 h 1633186"/>
              <a:gd name="connsiteX305" fmla="*/ 290727 w 1564252"/>
              <a:gd name="connsiteY305" fmla="*/ 1122424 h 1633186"/>
              <a:gd name="connsiteX306" fmla="*/ 270098 w 1564252"/>
              <a:gd name="connsiteY306" fmla="*/ 1115538 h 1633186"/>
              <a:gd name="connsiteX307" fmla="*/ 260521 w 1564252"/>
              <a:gd name="connsiteY307" fmla="*/ 1111713 h 1633186"/>
              <a:gd name="connsiteX308" fmla="*/ 253153 w 1564252"/>
              <a:gd name="connsiteY308" fmla="*/ 1107122 h 1633186"/>
              <a:gd name="connsiteX309" fmla="*/ 246522 w 1564252"/>
              <a:gd name="connsiteY309" fmla="*/ 1101766 h 1633186"/>
              <a:gd name="connsiteX310" fmla="*/ 241365 w 1564252"/>
              <a:gd name="connsiteY310" fmla="*/ 1097941 h 1633186"/>
              <a:gd name="connsiteX311" fmla="*/ 255363 w 1564252"/>
              <a:gd name="connsiteY311" fmla="*/ 1095645 h 1633186"/>
              <a:gd name="connsiteX312" fmla="*/ 268625 w 1564252"/>
              <a:gd name="connsiteY312" fmla="*/ 1092585 h 1633186"/>
              <a:gd name="connsiteX313" fmla="*/ 282623 w 1564252"/>
              <a:gd name="connsiteY313" fmla="*/ 1088759 h 1633186"/>
              <a:gd name="connsiteX314" fmla="*/ 295885 w 1564252"/>
              <a:gd name="connsiteY314" fmla="*/ 1084169 h 1633186"/>
              <a:gd name="connsiteX315" fmla="*/ 309146 w 1564252"/>
              <a:gd name="connsiteY315" fmla="*/ 1078048 h 1633186"/>
              <a:gd name="connsiteX316" fmla="*/ 321671 w 1564252"/>
              <a:gd name="connsiteY316" fmla="*/ 1069631 h 1633186"/>
              <a:gd name="connsiteX317" fmla="*/ 332722 w 1564252"/>
              <a:gd name="connsiteY317" fmla="*/ 1061215 h 1633186"/>
              <a:gd name="connsiteX318" fmla="*/ 343037 w 1564252"/>
              <a:gd name="connsiteY318" fmla="*/ 1050504 h 1633186"/>
              <a:gd name="connsiteX319" fmla="*/ 312830 w 1564252"/>
              <a:gd name="connsiteY319" fmla="*/ 1060450 h 1633186"/>
              <a:gd name="connsiteX320" fmla="*/ 297358 w 1564252"/>
              <a:gd name="connsiteY320" fmla="*/ 1062745 h 1633186"/>
              <a:gd name="connsiteX321" fmla="*/ 280413 w 1564252"/>
              <a:gd name="connsiteY321" fmla="*/ 1065806 h 1633186"/>
              <a:gd name="connsiteX322" fmla="*/ 264941 w 1564252"/>
              <a:gd name="connsiteY322" fmla="*/ 1066571 h 1633186"/>
              <a:gd name="connsiteX323" fmla="*/ 248733 w 1564252"/>
              <a:gd name="connsiteY323" fmla="*/ 1066571 h 1633186"/>
              <a:gd name="connsiteX324" fmla="*/ 233261 w 1564252"/>
              <a:gd name="connsiteY324" fmla="*/ 1064276 h 1633186"/>
              <a:gd name="connsiteX325" fmla="*/ 217789 w 1564252"/>
              <a:gd name="connsiteY325" fmla="*/ 1061215 h 1633186"/>
              <a:gd name="connsiteX326" fmla="*/ 239892 w 1564252"/>
              <a:gd name="connsiteY326" fmla="*/ 1057390 h 1633186"/>
              <a:gd name="connsiteX327" fmla="*/ 259784 w 1564252"/>
              <a:gd name="connsiteY327" fmla="*/ 1052034 h 1633186"/>
              <a:gd name="connsiteX328" fmla="*/ 276729 w 1564252"/>
              <a:gd name="connsiteY328" fmla="*/ 1043617 h 1633186"/>
              <a:gd name="connsiteX329" fmla="*/ 292201 w 1564252"/>
              <a:gd name="connsiteY329" fmla="*/ 1035966 h 1633186"/>
              <a:gd name="connsiteX330" fmla="*/ 304726 w 1564252"/>
              <a:gd name="connsiteY330" fmla="*/ 1023724 h 1633186"/>
              <a:gd name="connsiteX331" fmla="*/ 316514 w 1564252"/>
              <a:gd name="connsiteY331" fmla="*/ 1011483 h 1633186"/>
              <a:gd name="connsiteX332" fmla="*/ 326092 w 1564252"/>
              <a:gd name="connsiteY332" fmla="*/ 997711 h 1633186"/>
              <a:gd name="connsiteX333" fmla="*/ 334933 w 1564252"/>
              <a:gd name="connsiteY333" fmla="*/ 983173 h 1633186"/>
              <a:gd name="connsiteX334" fmla="*/ 341563 w 1564252"/>
              <a:gd name="connsiteY334" fmla="*/ 967106 h 1633186"/>
              <a:gd name="connsiteX335" fmla="*/ 346721 w 1564252"/>
              <a:gd name="connsiteY335" fmla="*/ 949508 h 1633186"/>
              <a:gd name="connsiteX336" fmla="*/ 350404 w 1564252"/>
              <a:gd name="connsiteY336" fmla="*/ 930380 h 1633186"/>
              <a:gd name="connsiteX337" fmla="*/ 353351 w 1564252"/>
              <a:gd name="connsiteY337" fmla="*/ 911252 h 1633186"/>
              <a:gd name="connsiteX338" fmla="*/ 354825 w 1564252"/>
              <a:gd name="connsiteY338" fmla="*/ 892125 h 1633186"/>
              <a:gd name="connsiteX339" fmla="*/ 355562 w 1564252"/>
              <a:gd name="connsiteY339" fmla="*/ 870701 h 1633186"/>
              <a:gd name="connsiteX340" fmla="*/ 354825 w 1564252"/>
              <a:gd name="connsiteY340" fmla="*/ 850808 h 1633186"/>
              <a:gd name="connsiteX341" fmla="*/ 354825 w 1564252"/>
              <a:gd name="connsiteY341" fmla="*/ 828620 h 1633186"/>
              <a:gd name="connsiteX342" fmla="*/ 349668 w 1564252"/>
              <a:gd name="connsiteY342" fmla="*/ 785774 h 1633186"/>
              <a:gd name="connsiteX343" fmla="*/ 343037 w 1564252"/>
              <a:gd name="connsiteY343" fmla="*/ 740632 h 1633186"/>
              <a:gd name="connsiteX344" fmla="*/ 334933 w 1564252"/>
              <a:gd name="connsiteY344" fmla="*/ 697785 h 1633186"/>
              <a:gd name="connsiteX345" fmla="*/ 326092 w 1564252"/>
              <a:gd name="connsiteY345" fmla="*/ 657234 h 1633186"/>
              <a:gd name="connsiteX346" fmla="*/ 309146 w 1564252"/>
              <a:gd name="connsiteY346" fmla="*/ 581488 h 1633186"/>
              <a:gd name="connsiteX347" fmla="*/ 303989 w 1564252"/>
              <a:gd name="connsiteY347" fmla="*/ 548588 h 1633186"/>
              <a:gd name="connsiteX348" fmla="*/ 299568 w 1564252"/>
              <a:gd name="connsiteY348" fmla="*/ 521809 h 1633186"/>
              <a:gd name="connsiteX349" fmla="*/ 297358 w 1564252"/>
              <a:gd name="connsiteY349" fmla="*/ 491969 h 1633186"/>
              <a:gd name="connsiteX350" fmla="*/ 295885 w 1564252"/>
              <a:gd name="connsiteY350" fmla="*/ 462130 h 1633186"/>
              <a:gd name="connsiteX351" fmla="*/ 297358 w 1564252"/>
              <a:gd name="connsiteY351" fmla="*/ 420814 h 1633186"/>
              <a:gd name="connsiteX352" fmla="*/ 301042 w 1564252"/>
              <a:gd name="connsiteY352" fmla="*/ 380262 h 1633186"/>
              <a:gd name="connsiteX353" fmla="*/ 307673 w 1564252"/>
              <a:gd name="connsiteY353" fmla="*/ 340476 h 1633186"/>
              <a:gd name="connsiteX354" fmla="*/ 316514 w 1564252"/>
              <a:gd name="connsiteY354" fmla="*/ 302986 h 1633186"/>
              <a:gd name="connsiteX355" fmla="*/ 328302 w 1564252"/>
              <a:gd name="connsiteY355" fmla="*/ 266260 h 1633186"/>
              <a:gd name="connsiteX356" fmla="*/ 343037 w 1564252"/>
              <a:gd name="connsiteY356" fmla="*/ 232595 h 1633186"/>
              <a:gd name="connsiteX357" fmla="*/ 359982 w 1564252"/>
              <a:gd name="connsiteY357" fmla="*/ 198930 h 1633186"/>
              <a:gd name="connsiteX358" fmla="*/ 368823 w 1564252"/>
              <a:gd name="connsiteY358" fmla="*/ 183628 h 1633186"/>
              <a:gd name="connsiteX359" fmla="*/ 379138 w 1564252"/>
              <a:gd name="connsiteY359" fmla="*/ 169091 h 1633186"/>
              <a:gd name="connsiteX360" fmla="*/ 389452 w 1564252"/>
              <a:gd name="connsiteY360" fmla="*/ 153788 h 1633186"/>
              <a:gd name="connsiteX361" fmla="*/ 399767 w 1564252"/>
              <a:gd name="connsiteY361" fmla="*/ 139251 h 1633186"/>
              <a:gd name="connsiteX362" fmla="*/ 411555 w 1564252"/>
              <a:gd name="connsiteY362" fmla="*/ 125479 h 1633186"/>
              <a:gd name="connsiteX363" fmla="*/ 424816 w 1564252"/>
              <a:gd name="connsiteY363" fmla="*/ 113237 h 1633186"/>
              <a:gd name="connsiteX364" fmla="*/ 438078 w 1564252"/>
              <a:gd name="connsiteY364" fmla="*/ 100995 h 1633186"/>
              <a:gd name="connsiteX365" fmla="*/ 452076 w 1564252"/>
              <a:gd name="connsiteY365" fmla="*/ 88754 h 1633186"/>
              <a:gd name="connsiteX366" fmla="*/ 466811 w 1564252"/>
              <a:gd name="connsiteY366" fmla="*/ 78042 h 1633186"/>
              <a:gd name="connsiteX367" fmla="*/ 480809 w 1564252"/>
              <a:gd name="connsiteY367" fmla="*/ 67330 h 1633186"/>
              <a:gd name="connsiteX368" fmla="*/ 496281 w 1564252"/>
              <a:gd name="connsiteY368" fmla="*/ 58149 h 1633186"/>
              <a:gd name="connsiteX369" fmla="*/ 513226 w 1564252"/>
              <a:gd name="connsiteY369" fmla="*/ 48202 h 1633186"/>
              <a:gd name="connsiteX370" fmla="*/ 528698 w 1564252"/>
              <a:gd name="connsiteY370" fmla="*/ 40551 h 1633186"/>
              <a:gd name="connsiteX371" fmla="*/ 547117 w 1564252"/>
              <a:gd name="connsiteY371" fmla="*/ 32135 h 1633186"/>
              <a:gd name="connsiteX372" fmla="*/ 565536 w 1564252"/>
              <a:gd name="connsiteY372" fmla="*/ 25249 h 1633186"/>
              <a:gd name="connsiteX373" fmla="*/ 583954 w 1564252"/>
              <a:gd name="connsiteY373" fmla="*/ 19893 h 1633186"/>
              <a:gd name="connsiteX374" fmla="*/ 603110 w 1564252"/>
              <a:gd name="connsiteY374" fmla="*/ 14537 h 1633186"/>
              <a:gd name="connsiteX375" fmla="*/ 623002 w 1564252"/>
              <a:gd name="connsiteY375" fmla="*/ 9182 h 1633186"/>
              <a:gd name="connsiteX376" fmla="*/ 652472 w 1564252"/>
              <a:gd name="connsiteY376" fmla="*/ 3826 h 1633186"/>
              <a:gd name="connsiteX377" fmla="*/ 682679 w 1564252"/>
              <a:gd name="connsiteY377" fmla="*/ 1530 h 163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Lst>
            <a:rect l="l" t="t" r="r" b="b"/>
            <a:pathLst>
              <a:path w="1564252" h="1633186">
                <a:moveTo>
                  <a:pt x="614715" y="936068"/>
                </a:moveTo>
                <a:lnTo>
                  <a:pt x="617758" y="947381"/>
                </a:lnTo>
                <a:lnTo>
                  <a:pt x="617758" y="963454"/>
                </a:lnTo>
                <a:lnTo>
                  <a:pt x="616287" y="979528"/>
                </a:lnTo>
                <a:lnTo>
                  <a:pt x="614817" y="994836"/>
                </a:lnTo>
                <a:lnTo>
                  <a:pt x="611139" y="1009379"/>
                </a:lnTo>
                <a:lnTo>
                  <a:pt x="607462" y="1021625"/>
                </a:lnTo>
                <a:lnTo>
                  <a:pt x="601579" y="1033872"/>
                </a:lnTo>
                <a:lnTo>
                  <a:pt x="595695" y="1046119"/>
                </a:lnTo>
                <a:lnTo>
                  <a:pt x="587606" y="1056834"/>
                </a:lnTo>
                <a:lnTo>
                  <a:pt x="579516" y="1066019"/>
                </a:lnTo>
                <a:lnTo>
                  <a:pt x="569220" y="1075969"/>
                </a:lnTo>
                <a:lnTo>
                  <a:pt x="558924" y="1085154"/>
                </a:lnTo>
                <a:lnTo>
                  <a:pt x="545686" y="1093574"/>
                </a:lnTo>
                <a:lnTo>
                  <a:pt x="533184" y="1101228"/>
                </a:lnTo>
                <a:lnTo>
                  <a:pt x="517740" y="1109647"/>
                </a:lnTo>
                <a:lnTo>
                  <a:pt x="483911" y="1123425"/>
                </a:lnTo>
                <a:lnTo>
                  <a:pt x="406691" y="1150214"/>
                </a:lnTo>
                <a:lnTo>
                  <a:pt x="405955" y="1151745"/>
                </a:lnTo>
                <a:lnTo>
                  <a:pt x="421399" y="1163991"/>
                </a:lnTo>
                <a:lnTo>
                  <a:pt x="438314" y="1176238"/>
                </a:lnTo>
                <a:lnTo>
                  <a:pt x="455964" y="1187719"/>
                </a:lnTo>
                <a:lnTo>
                  <a:pt x="474350" y="1199200"/>
                </a:lnTo>
                <a:lnTo>
                  <a:pt x="494207" y="1209916"/>
                </a:lnTo>
                <a:lnTo>
                  <a:pt x="513328" y="1219101"/>
                </a:lnTo>
                <a:lnTo>
                  <a:pt x="533184" y="1227520"/>
                </a:lnTo>
                <a:lnTo>
                  <a:pt x="555247" y="1236705"/>
                </a:lnTo>
                <a:lnTo>
                  <a:pt x="597902" y="1250482"/>
                </a:lnTo>
                <a:lnTo>
                  <a:pt x="642027" y="1262729"/>
                </a:lnTo>
                <a:lnTo>
                  <a:pt x="687624" y="1271914"/>
                </a:lnTo>
                <a:lnTo>
                  <a:pt x="734691" y="1277272"/>
                </a:lnTo>
                <a:lnTo>
                  <a:pt x="781023" y="1280333"/>
                </a:lnTo>
                <a:lnTo>
                  <a:pt x="826619" y="1280333"/>
                </a:lnTo>
                <a:lnTo>
                  <a:pt x="872216" y="1277272"/>
                </a:lnTo>
                <a:lnTo>
                  <a:pt x="895750" y="1274975"/>
                </a:lnTo>
                <a:lnTo>
                  <a:pt x="917812" y="1270383"/>
                </a:lnTo>
                <a:lnTo>
                  <a:pt x="938404" y="1266556"/>
                </a:lnTo>
                <a:lnTo>
                  <a:pt x="960467" y="1261198"/>
                </a:lnTo>
                <a:lnTo>
                  <a:pt x="981794" y="1255840"/>
                </a:lnTo>
                <a:lnTo>
                  <a:pt x="1000916" y="1248952"/>
                </a:lnTo>
                <a:lnTo>
                  <a:pt x="1021507" y="1240532"/>
                </a:lnTo>
                <a:lnTo>
                  <a:pt x="1039893" y="1232878"/>
                </a:lnTo>
                <a:lnTo>
                  <a:pt x="1058279" y="1222928"/>
                </a:lnTo>
                <a:lnTo>
                  <a:pt x="1076664" y="1212212"/>
                </a:lnTo>
                <a:lnTo>
                  <a:pt x="1095786" y="1197669"/>
                </a:lnTo>
                <a:lnTo>
                  <a:pt x="1115642" y="1182361"/>
                </a:lnTo>
                <a:lnTo>
                  <a:pt x="1154620" y="1150214"/>
                </a:lnTo>
                <a:lnTo>
                  <a:pt x="1116377" y="1136437"/>
                </a:lnTo>
                <a:lnTo>
                  <a:pt x="1077400" y="1123425"/>
                </a:lnTo>
                <a:lnTo>
                  <a:pt x="1063427" y="1118067"/>
                </a:lnTo>
                <a:lnTo>
                  <a:pt x="1050189" y="1111178"/>
                </a:lnTo>
                <a:lnTo>
                  <a:pt x="1037687" y="1104289"/>
                </a:lnTo>
                <a:lnTo>
                  <a:pt x="1025920" y="1095870"/>
                </a:lnTo>
                <a:lnTo>
                  <a:pt x="1015624" y="1088216"/>
                </a:lnTo>
                <a:lnTo>
                  <a:pt x="1004593" y="1078266"/>
                </a:lnTo>
                <a:lnTo>
                  <a:pt x="995768" y="1069081"/>
                </a:lnTo>
                <a:lnTo>
                  <a:pt x="986942" y="1058365"/>
                </a:lnTo>
                <a:lnTo>
                  <a:pt x="978853" y="1047649"/>
                </a:lnTo>
                <a:lnTo>
                  <a:pt x="972234" y="1035403"/>
                </a:lnTo>
                <a:lnTo>
                  <a:pt x="965615" y="1023156"/>
                </a:lnTo>
                <a:lnTo>
                  <a:pt x="960467" y="1009379"/>
                </a:lnTo>
                <a:lnTo>
                  <a:pt x="956790" y="995602"/>
                </a:lnTo>
                <a:lnTo>
                  <a:pt x="953113" y="982590"/>
                </a:lnTo>
                <a:lnTo>
                  <a:pt x="948700" y="966516"/>
                </a:lnTo>
                <a:lnTo>
                  <a:pt x="947965" y="951208"/>
                </a:lnTo>
                <a:lnTo>
                  <a:pt x="945327" y="940685"/>
                </a:lnTo>
                <a:lnTo>
                  <a:pt x="935167" y="948040"/>
                </a:lnTo>
                <a:lnTo>
                  <a:pt x="918245" y="958760"/>
                </a:lnTo>
                <a:lnTo>
                  <a:pt x="899850" y="967948"/>
                </a:lnTo>
                <a:lnTo>
                  <a:pt x="875570" y="979433"/>
                </a:lnTo>
                <a:lnTo>
                  <a:pt x="862326" y="984792"/>
                </a:lnTo>
                <a:lnTo>
                  <a:pt x="849082" y="987089"/>
                </a:lnTo>
                <a:lnTo>
                  <a:pt x="835102" y="990152"/>
                </a:lnTo>
                <a:lnTo>
                  <a:pt x="820387" y="992449"/>
                </a:lnTo>
                <a:lnTo>
                  <a:pt x="806407" y="993980"/>
                </a:lnTo>
                <a:lnTo>
                  <a:pt x="790956" y="993980"/>
                </a:lnTo>
                <a:lnTo>
                  <a:pt x="774033" y="993980"/>
                </a:lnTo>
                <a:lnTo>
                  <a:pt x="755639" y="990918"/>
                </a:lnTo>
                <a:lnTo>
                  <a:pt x="728415" y="987089"/>
                </a:lnTo>
                <a:lnTo>
                  <a:pt x="702663" y="980198"/>
                </a:lnTo>
                <a:lnTo>
                  <a:pt x="677647" y="971010"/>
                </a:lnTo>
                <a:lnTo>
                  <a:pt x="652630" y="960291"/>
                </a:lnTo>
                <a:lnTo>
                  <a:pt x="630557" y="946509"/>
                </a:lnTo>
                <a:close/>
                <a:moveTo>
                  <a:pt x="601637" y="211172"/>
                </a:moveTo>
                <a:lnTo>
                  <a:pt x="583954" y="229535"/>
                </a:lnTo>
                <a:lnTo>
                  <a:pt x="567009" y="251723"/>
                </a:lnTo>
                <a:lnTo>
                  <a:pt x="552274" y="273146"/>
                </a:lnTo>
                <a:lnTo>
                  <a:pt x="539749" y="294570"/>
                </a:lnTo>
                <a:lnTo>
                  <a:pt x="527961" y="319053"/>
                </a:lnTo>
                <a:lnTo>
                  <a:pt x="518384" y="342007"/>
                </a:lnTo>
                <a:lnTo>
                  <a:pt x="511016" y="368021"/>
                </a:lnTo>
                <a:lnTo>
                  <a:pt x="504385" y="391739"/>
                </a:lnTo>
                <a:lnTo>
                  <a:pt x="499228" y="417753"/>
                </a:lnTo>
                <a:lnTo>
                  <a:pt x="494808" y="443767"/>
                </a:lnTo>
                <a:lnTo>
                  <a:pt x="494071" y="470546"/>
                </a:lnTo>
                <a:lnTo>
                  <a:pt x="492597" y="497325"/>
                </a:lnTo>
                <a:lnTo>
                  <a:pt x="491124" y="523339"/>
                </a:lnTo>
                <a:lnTo>
                  <a:pt x="492597" y="550118"/>
                </a:lnTo>
                <a:lnTo>
                  <a:pt x="496281" y="602911"/>
                </a:lnTo>
                <a:lnTo>
                  <a:pt x="499228" y="625864"/>
                </a:lnTo>
                <a:lnTo>
                  <a:pt x="504385" y="650348"/>
                </a:lnTo>
                <a:lnTo>
                  <a:pt x="511753" y="676362"/>
                </a:lnTo>
                <a:lnTo>
                  <a:pt x="521331" y="703141"/>
                </a:lnTo>
                <a:lnTo>
                  <a:pt x="540486" y="757464"/>
                </a:lnTo>
                <a:lnTo>
                  <a:pt x="562589" y="811022"/>
                </a:lnTo>
                <a:lnTo>
                  <a:pt x="583954" y="863815"/>
                </a:lnTo>
                <a:lnTo>
                  <a:pt x="586624" y="872686"/>
                </a:lnTo>
                <a:lnTo>
                  <a:pt x="589354" y="876068"/>
                </a:lnTo>
                <a:lnTo>
                  <a:pt x="607748" y="892147"/>
                </a:lnTo>
                <a:lnTo>
                  <a:pt x="625407" y="908992"/>
                </a:lnTo>
                <a:lnTo>
                  <a:pt x="645273" y="922008"/>
                </a:lnTo>
                <a:lnTo>
                  <a:pt x="665874" y="932727"/>
                </a:lnTo>
                <a:lnTo>
                  <a:pt x="687947" y="944212"/>
                </a:lnTo>
                <a:lnTo>
                  <a:pt x="710021" y="951869"/>
                </a:lnTo>
                <a:lnTo>
                  <a:pt x="735037" y="958760"/>
                </a:lnTo>
                <a:lnTo>
                  <a:pt x="759317" y="962588"/>
                </a:lnTo>
                <a:lnTo>
                  <a:pt x="775504" y="964119"/>
                </a:lnTo>
                <a:lnTo>
                  <a:pt x="790956" y="964119"/>
                </a:lnTo>
                <a:lnTo>
                  <a:pt x="818179" y="962588"/>
                </a:lnTo>
                <a:lnTo>
                  <a:pt x="842460" y="958760"/>
                </a:lnTo>
                <a:lnTo>
                  <a:pt x="866005" y="951869"/>
                </a:lnTo>
                <a:lnTo>
                  <a:pt x="888078" y="942681"/>
                </a:lnTo>
                <a:lnTo>
                  <a:pt x="909415" y="930430"/>
                </a:lnTo>
                <a:lnTo>
                  <a:pt x="930017" y="916648"/>
                </a:lnTo>
                <a:lnTo>
                  <a:pt x="948411" y="900569"/>
                </a:lnTo>
                <a:lnTo>
                  <a:pt x="966070" y="881428"/>
                </a:lnTo>
                <a:lnTo>
                  <a:pt x="981534" y="863872"/>
                </a:lnTo>
                <a:lnTo>
                  <a:pt x="989905" y="835506"/>
                </a:lnTo>
                <a:lnTo>
                  <a:pt x="1009797" y="775062"/>
                </a:lnTo>
                <a:lnTo>
                  <a:pt x="1020111" y="742162"/>
                </a:lnTo>
                <a:lnTo>
                  <a:pt x="1028952" y="706967"/>
                </a:lnTo>
                <a:lnTo>
                  <a:pt x="1037057" y="673302"/>
                </a:lnTo>
                <a:lnTo>
                  <a:pt x="1043687" y="639637"/>
                </a:lnTo>
                <a:lnTo>
                  <a:pt x="1047371" y="608267"/>
                </a:lnTo>
                <a:lnTo>
                  <a:pt x="1047371" y="593730"/>
                </a:lnTo>
                <a:lnTo>
                  <a:pt x="1047371" y="578427"/>
                </a:lnTo>
                <a:lnTo>
                  <a:pt x="1045898" y="566185"/>
                </a:lnTo>
                <a:lnTo>
                  <a:pt x="1044424" y="554709"/>
                </a:lnTo>
                <a:lnTo>
                  <a:pt x="1042214" y="542467"/>
                </a:lnTo>
                <a:lnTo>
                  <a:pt x="1038530" y="532520"/>
                </a:lnTo>
                <a:lnTo>
                  <a:pt x="1033373" y="524869"/>
                </a:lnTo>
                <a:lnTo>
                  <a:pt x="1025269" y="517983"/>
                </a:lnTo>
                <a:lnTo>
                  <a:pt x="1017164" y="511097"/>
                </a:lnTo>
                <a:lnTo>
                  <a:pt x="1008323" y="507272"/>
                </a:lnTo>
                <a:lnTo>
                  <a:pt x="977380" y="497325"/>
                </a:lnTo>
                <a:lnTo>
                  <a:pt x="945699" y="485083"/>
                </a:lnTo>
                <a:lnTo>
                  <a:pt x="914756" y="472841"/>
                </a:lnTo>
                <a:lnTo>
                  <a:pt x="884549" y="461365"/>
                </a:lnTo>
                <a:lnTo>
                  <a:pt x="855816" y="446062"/>
                </a:lnTo>
                <a:lnTo>
                  <a:pt x="828556" y="431525"/>
                </a:lnTo>
                <a:lnTo>
                  <a:pt x="801296" y="414693"/>
                </a:lnTo>
                <a:lnTo>
                  <a:pt x="775510" y="397095"/>
                </a:lnTo>
                <a:lnTo>
                  <a:pt x="748987" y="378732"/>
                </a:lnTo>
                <a:lnTo>
                  <a:pt x="724674" y="359604"/>
                </a:lnTo>
                <a:lnTo>
                  <a:pt x="702571" y="338181"/>
                </a:lnTo>
                <a:lnTo>
                  <a:pt x="679732" y="315228"/>
                </a:lnTo>
                <a:lnTo>
                  <a:pt x="657630" y="292274"/>
                </a:lnTo>
                <a:lnTo>
                  <a:pt x="638474" y="266260"/>
                </a:lnTo>
                <a:lnTo>
                  <a:pt x="620055" y="239481"/>
                </a:lnTo>
                <a:close/>
                <a:moveTo>
                  <a:pt x="713623" y="0"/>
                </a:moveTo>
                <a:lnTo>
                  <a:pt x="745303" y="0"/>
                </a:lnTo>
                <a:lnTo>
                  <a:pt x="776247" y="1530"/>
                </a:lnTo>
                <a:lnTo>
                  <a:pt x="808664" y="5356"/>
                </a:lnTo>
                <a:lnTo>
                  <a:pt x="840344" y="10712"/>
                </a:lnTo>
                <a:lnTo>
                  <a:pt x="872761" y="17598"/>
                </a:lnTo>
                <a:lnTo>
                  <a:pt x="904441" y="26779"/>
                </a:lnTo>
                <a:lnTo>
                  <a:pt x="933911" y="36726"/>
                </a:lnTo>
                <a:lnTo>
                  <a:pt x="964118" y="48202"/>
                </a:lnTo>
                <a:lnTo>
                  <a:pt x="994325" y="61974"/>
                </a:lnTo>
                <a:lnTo>
                  <a:pt x="1021585" y="77277"/>
                </a:lnTo>
                <a:lnTo>
                  <a:pt x="1047371" y="93344"/>
                </a:lnTo>
                <a:lnTo>
                  <a:pt x="1072421" y="110942"/>
                </a:lnTo>
                <a:lnTo>
                  <a:pt x="1095260" y="130070"/>
                </a:lnTo>
                <a:lnTo>
                  <a:pt x="1107048" y="140781"/>
                </a:lnTo>
                <a:lnTo>
                  <a:pt x="1117363" y="153023"/>
                </a:lnTo>
                <a:lnTo>
                  <a:pt x="1137255" y="175977"/>
                </a:lnTo>
                <a:lnTo>
                  <a:pt x="1154200" y="201225"/>
                </a:lnTo>
                <a:lnTo>
                  <a:pt x="1168198" y="228770"/>
                </a:lnTo>
                <a:lnTo>
                  <a:pt x="1179986" y="255549"/>
                </a:lnTo>
                <a:lnTo>
                  <a:pt x="1190301" y="283858"/>
                </a:lnTo>
                <a:lnTo>
                  <a:pt x="1198405" y="313697"/>
                </a:lnTo>
                <a:lnTo>
                  <a:pt x="1203562" y="343537"/>
                </a:lnTo>
                <a:lnTo>
                  <a:pt x="1207246" y="374142"/>
                </a:lnTo>
                <a:lnTo>
                  <a:pt x="1210193" y="405511"/>
                </a:lnTo>
                <a:lnTo>
                  <a:pt x="1210193" y="436881"/>
                </a:lnTo>
                <a:lnTo>
                  <a:pt x="1210193" y="467486"/>
                </a:lnTo>
                <a:lnTo>
                  <a:pt x="1208720" y="498855"/>
                </a:lnTo>
                <a:lnTo>
                  <a:pt x="1205036" y="530225"/>
                </a:lnTo>
                <a:lnTo>
                  <a:pt x="1201352" y="560830"/>
                </a:lnTo>
                <a:lnTo>
                  <a:pt x="1196932" y="590669"/>
                </a:lnTo>
                <a:lnTo>
                  <a:pt x="1186617" y="655704"/>
                </a:lnTo>
                <a:lnTo>
                  <a:pt x="1179986" y="690899"/>
                </a:lnTo>
                <a:lnTo>
                  <a:pt x="1174829" y="726095"/>
                </a:lnTo>
                <a:lnTo>
                  <a:pt x="1171145" y="762820"/>
                </a:lnTo>
                <a:lnTo>
                  <a:pt x="1168198" y="798015"/>
                </a:lnTo>
                <a:lnTo>
                  <a:pt x="1168198" y="833976"/>
                </a:lnTo>
                <a:lnTo>
                  <a:pt x="1169672" y="869171"/>
                </a:lnTo>
                <a:lnTo>
                  <a:pt x="1171145" y="886004"/>
                </a:lnTo>
                <a:lnTo>
                  <a:pt x="1173356" y="903601"/>
                </a:lnTo>
                <a:lnTo>
                  <a:pt x="1177776" y="919669"/>
                </a:lnTo>
                <a:lnTo>
                  <a:pt x="1181460" y="935736"/>
                </a:lnTo>
                <a:lnTo>
                  <a:pt x="1186617" y="950273"/>
                </a:lnTo>
                <a:lnTo>
                  <a:pt x="1191774" y="965576"/>
                </a:lnTo>
                <a:lnTo>
                  <a:pt x="1199879" y="980113"/>
                </a:lnTo>
                <a:lnTo>
                  <a:pt x="1207246" y="993885"/>
                </a:lnTo>
                <a:lnTo>
                  <a:pt x="1216824" y="1007657"/>
                </a:lnTo>
                <a:lnTo>
                  <a:pt x="1227138" y="1019899"/>
                </a:lnTo>
                <a:lnTo>
                  <a:pt x="1238926" y="1031376"/>
                </a:lnTo>
                <a:lnTo>
                  <a:pt x="1252188" y="1042852"/>
                </a:lnTo>
                <a:lnTo>
                  <a:pt x="1266186" y="1052034"/>
                </a:lnTo>
                <a:lnTo>
                  <a:pt x="1281658" y="1061215"/>
                </a:lnTo>
                <a:lnTo>
                  <a:pt x="1298603" y="1069631"/>
                </a:lnTo>
                <a:lnTo>
                  <a:pt x="1317022" y="1076517"/>
                </a:lnTo>
                <a:lnTo>
                  <a:pt x="1298603" y="1081873"/>
                </a:lnTo>
                <a:lnTo>
                  <a:pt x="1281658" y="1083403"/>
                </a:lnTo>
                <a:lnTo>
                  <a:pt x="1266186" y="1083403"/>
                </a:lnTo>
                <a:lnTo>
                  <a:pt x="1252188" y="1081873"/>
                </a:lnTo>
                <a:lnTo>
                  <a:pt x="1238926" y="1078048"/>
                </a:lnTo>
                <a:lnTo>
                  <a:pt x="1227138" y="1074987"/>
                </a:lnTo>
                <a:lnTo>
                  <a:pt x="1210193" y="1066571"/>
                </a:lnTo>
                <a:lnTo>
                  <a:pt x="1213877" y="1071927"/>
                </a:lnTo>
                <a:lnTo>
                  <a:pt x="1219034" y="1078048"/>
                </a:lnTo>
                <a:lnTo>
                  <a:pt x="1232296" y="1088759"/>
                </a:lnTo>
                <a:lnTo>
                  <a:pt x="1246294" y="1096410"/>
                </a:lnTo>
                <a:lnTo>
                  <a:pt x="1262503" y="1103296"/>
                </a:lnTo>
                <a:lnTo>
                  <a:pt x="1279448" y="1108652"/>
                </a:lnTo>
                <a:lnTo>
                  <a:pt x="1296393" y="1113243"/>
                </a:lnTo>
                <a:lnTo>
                  <a:pt x="1311865" y="1114008"/>
                </a:lnTo>
                <a:lnTo>
                  <a:pt x="1325863" y="1115538"/>
                </a:lnTo>
                <a:lnTo>
                  <a:pt x="1308918" y="1120894"/>
                </a:lnTo>
                <a:lnTo>
                  <a:pt x="1291236" y="1126250"/>
                </a:lnTo>
                <a:lnTo>
                  <a:pt x="1269870" y="1130075"/>
                </a:lnTo>
                <a:lnTo>
                  <a:pt x="1247768" y="1133136"/>
                </a:lnTo>
                <a:lnTo>
                  <a:pt x="1224191" y="1134666"/>
                </a:lnTo>
                <a:lnTo>
                  <a:pt x="1208350" y="1134666"/>
                </a:lnTo>
                <a:lnTo>
                  <a:pt x="1244342" y="1147152"/>
                </a:lnTo>
                <a:lnTo>
                  <a:pt x="1281848" y="1160930"/>
                </a:lnTo>
                <a:lnTo>
                  <a:pt x="1317149" y="1177003"/>
                </a:lnTo>
                <a:lnTo>
                  <a:pt x="1351714" y="1193842"/>
                </a:lnTo>
                <a:lnTo>
                  <a:pt x="1384808" y="1212212"/>
                </a:lnTo>
                <a:lnTo>
                  <a:pt x="1400252" y="1222928"/>
                </a:lnTo>
                <a:lnTo>
                  <a:pt x="1415696" y="1234409"/>
                </a:lnTo>
                <a:lnTo>
                  <a:pt x="1429669" y="1245890"/>
                </a:lnTo>
                <a:lnTo>
                  <a:pt x="1444378" y="1259667"/>
                </a:lnTo>
                <a:lnTo>
                  <a:pt x="1457615" y="1273445"/>
                </a:lnTo>
                <a:lnTo>
                  <a:pt x="1470118" y="1287987"/>
                </a:lnTo>
                <a:lnTo>
                  <a:pt x="1483355" y="1304061"/>
                </a:lnTo>
                <a:lnTo>
                  <a:pt x="1495122" y="1321665"/>
                </a:lnTo>
                <a:lnTo>
                  <a:pt x="1505418" y="1339270"/>
                </a:lnTo>
                <a:lnTo>
                  <a:pt x="1515714" y="1359936"/>
                </a:lnTo>
                <a:lnTo>
                  <a:pt x="1526010" y="1379836"/>
                </a:lnTo>
                <a:lnTo>
                  <a:pt x="1535571" y="1403564"/>
                </a:lnTo>
                <a:lnTo>
                  <a:pt x="1542925" y="1426526"/>
                </a:lnTo>
                <a:lnTo>
                  <a:pt x="1551015" y="1451785"/>
                </a:lnTo>
                <a:lnTo>
                  <a:pt x="1557633" y="1479339"/>
                </a:lnTo>
                <a:lnTo>
                  <a:pt x="1564252" y="1507659"/>
                </a:lnTo>
                <a:lnTo>
                  <a:pt x="1540719" y="1513783"/>
                </a:lnTo>
                <a:lnTo>
                  <a:pt x="1492180" y="1529091"/>
                </a:lnTo>
                <a:lnTo>
                  <a:pt x="1419373" y="1548991"/>
                </a:lnTo>
                <a:lnTo>
                  <a:pt x="1375248" y="1560472"/>
                </a:lnTo>
                <a:lnTo>
                  <a:pt x="1325974" y="1571188"/>
                </a:lnTo>
                <a:lnTo>
                  <a:pt x="1271552" y="1583435"/>
                </a:lnTo>
                <a:lnTo>
                  <a:pt x="1214189" y="1594150"/>
                </a:lnTo>
                <a:lnTo>
                  <a:pt x="1151678" y="1603335"/>
                </a:lnTo>
                <a:lnTo>
                  <a:pt x="1086960" y="1612520"/>
                </a:lnTo>
                <a:lnTo>
                  <a:pt x="1017830" y="1620940"/>
                </a:lnTo>
                <a:lnTo>
                  <a:pt x="946494" y="1626297"/>
                </a:lnTo>
                <a:lnTo>
                  <a:pt x="872216" y="1630125"/>
                </a:lnTo>
                <a:lnTo>
                  <a:pt x="797202" y="1633186"/>
                </a:lnTo>
                <a:lnTo>
                  <a:pt x="726601" y="1631655"/>
                </a:lnTo>
                <a:lnTo>
                  <a:pt x="655265" y="1627828"/>
                </a:lnTo>
                <a:lnTo>
                  <a:pt x="586135" y="1622470"/>
                </a:lnTo>
                <a:lnTo>
                  <a:pt x="517740" y="1615582"/>
                </a:lnTo>
                <a:lnTo>
                  <a:pt x="450816" y="1606397"/>
                </a:lnTo>
                <a:lnTo>
                  <a:pt x="387570" y="1596447"/>
                </a:lnTo>
                <a:lnTo>
                  <a:pt x="326529" y="1585731"/>
                </a:lnTo>
                <a:lnTo>
                  <a:pt x="269166" y="1575015"/>
                </a:lnTo>
                <a:lnTo>
                  <a:pt x="215480" y="1562769"/>
                </a:lnTo>
                <a:lnTo>
                  <a:pt x="166206" y="1552053"/>
                </a:lnTo>
                <a:lnTo>
                  <a:pt x="84574" y="1531387"/>
                </a:lnTo>
                <a:lnTo>
                  <a:pt x="27211" y="1515313"/>
                </a:lnTo>
                <a:lnTo>
                  <a:pt x="0" y="1507659"/>
                </a:lnTo>
                <a:lnTo>
                  <a:pt x="6619" y="1479339"/>
                </a:lnTo>
                <a:lnTo>
                  <a:pt x="13973" y="1453315"/>
                </a:lnTo>
                <a:lnTo>
                  <a:pt x="22063" y="1428822"/>
                </a:lnTo>
                <a:lnTo>
                  <a:pt x="30152" y="1404329"/>
                </a:lnTo>
                <a:lnTo>
                  <a:pt x="40448" y="1382898"/>
                </a:lnTo>
                <a:lnTo>
                  <a:pt x="49274" y="1362232"/>
                </a:lnTo>
                <a:lnTo>
                  <a:pt x="59569" y="1343862"/>
                </a:lnTo>
                <a:lnTo>
                  <a:pt x="71336" y="1324727"/>
                </a:lnTo>
                <a:lnTo>
                  <a:pt x="83103" y="1308653"/>
                </a:lnTo>
                <a:lnTo>
                  <a:pt x="96341" y="1292580"/>
                </a:lnTo>
                <a:lnTo>
                  <a:pt x="108843" y="1277272"/>
                </a:lnTo>
                <a:lnTo>
                  <a:pt x="122081" y="1263494"/>
                </a:lnTo>
                <a:lnTo>
                  <a:pt x="136789" y="1250482"/>
                </a:lnTo>
                <a:lnTo>
                  <a:pt x="150762" y="1238236"/>
                </a:lnTo>
                <a:lnTo>
                  <a:pt x="166206" y="1225989"/>
                </a:lnTo>
                <a:lnTo>
                  <a:pt x="180915" y="1216804"/>
                </a:lnTo>
                <a:lnTo>
                  <a:pt x="213274" y="1196138"/>
                </a:lnTo>
                <a:lnTo>
                  <a:pt x="247103" y="1178534"/>
                </a:lnTo>
                <a:lnTo>
                  <a:pt x="282404" y="1163991"/>
                </a:lnTo>
                <a:lnTo>
                  <a:pt x="318440" y="1148683"/>
                </a:lnTo>
                <a:lnTo>
                  <a:pt x="363958" y="1132740"/>
                </a:lnTo>
                <a:lnTo>
                  <a:pt x="341563" y="1131606"/>
                </a:lnTo>
                <a:lnTo>
                  <a:pt x="314303" y="1127780"/>
                </a:lnTo>
                <a:lnTo>
                  <a:pt x="290727" y="1122424"/>
                </a:lnTo>
                <a:lnTo>
                  <a:pt x="270098" y="1115538"/>
                </a:lnTo>
                <a:lnTo>
                  <a:pt x="260521" y="1111713"/>
                </a:lnTo>
                <a:lnTo>
                  <a:pt x="253153" y="1107122"/>
                </a:lnTo>
                <a:lnTo>
                  <a:pt x="246522" y="1101766"/>
                </a:lnTo>
                <a:lnTo>
                  <a:pt x="241365" y="1097941"/>
                </a:lnTo>
                <a:lnTo>
                  <a:pt x="255363" y="1095645"/>
                </a:lnTo>
                <a:lnTo>
                  <a:pt x="268625" y="1092585"/>
                </a:lnTo>
                <a:lnTo>
                  <a:pt x="282623" y="1088759"/>
                </a:lnTo>
                <a:lnTo>
                  <a:pt x="295885" y="1084169"/>
                </a:lnTo>
                <a:lnTo>
                  <a:pt x="309146" y="1078048"/>
                </a:lnTo>
                <a:lnTo>
                  <a:pt x="321671" y="1069631"/>
                </a:lnTo>
                <a:lnTo>
                  <a:pt x="332722" y="1061215"/>
                </a:lnTo>
                <a:lnTo>
                  <a:pt x="343037" y="1050504"/>
                </a:lnTo>
                <a:lnTo>
                  <a:pt x="312830" y="1060450"/>
                </a:lnTo>
                <a:lnTo>
                  <a:pt x="297358" y="1062745"/>
                </a:lnTo>
                <a:lnTo>
                  <a:pt x="280413" y="1065806"/>
                </a:lnTo>
                <a:lnTo>
                  <a:pt x="264941" y="1066571"/>
                </a:lnTo>
                <a:lnTo>
                  <a:pt x="248733" y="1066571"/>
                </a:lnTo>
                <a:lnTo>
                  <a:pt x="233261" y="1064276"/>
                </a:lnTo>
                <a:lnTo>
                  <a:pt x="217789" y="1061215"/>
                </a:lnTo>
                <a:lnTo>
                  <a:pt x="239892" y="1057390"/>
                </a:lnTo>
                <a:lnTo>
                  <a:pt x="259784" y="1052034"/>
                </a:lnTo>
                <a:lnTo>
                  <a:pt x="276729" y="1043617"/>
                </a:lnTo>
                <a:lnTo>
                  <a:pt x="292201" y="1035966"/>
                </a:lnTo>
                <a:lnTo>
                  <a:pt x="304726" y="1023724"/>
                </a:lnTo>
                <a:lnTo>
                  <a:pt x="316514" y="1011483"/>
                </a:lnTo>
                <a:lnTo>
                  <a:pt x="326092" y="997711"/>
                </a:lnTo>
                <a:lnTo>
                  <a:pt x="334933" y="983173"/>
                </a:lnTo>
                <a:lnTo>
                  <a:pt x="341563" y="967106"/>
                </a:lnTo>
                <a:lnTo>
                  <a:pt x="346721" y="949508"/>
                </a:lnTo>
                <a:lnTo>
                  <a:pt x="350404" y="930380"/>
                </a:lnTo>
                <a:lnTo>
                  <a:pt x="353351" y="911252"/>
                </a:lnTo>
                <a:lnTo>
                  <a:pt x="354825" y="892125"/>
                </a:lnTo>
                <a:lnTo>
                  <a:pt x="355562" y="870701"/>
                </a:lnTo>
                <a:lnTo>
                  <a:pt x="354825" y="850808"/>
                </a:lnTo>
                <a:lnTo>
                  <a:pt x="354825" y="828620"/>
                </a:lnTo>
                <a:lnTo>
                  <a:pt x="349668" y="785774"/>
                </a:lnTo>
                <a:lnTo>
                  <a:pt x="343037" y="740632"/>
                </a:lnTo>
                <a:lnTo>
                  <a:pt x="334933" y="697785"/>
                </a:lnTo>
                <a:lnTo>
                  <a:pt x="326092" y="657234"/>
                </a:lnTo>
                <a:lnTo>
                  <a:pt x="309146" y="581488"/>
                </a:lnTo>
                <a:lnTo>
                  <a:pt x="303989" y="548588"/>
                </a:lnTo>
                <a:lnTo>
                  <a:pt x="299568" y="521809"/>
                </a:lnTo>
                <a:lnTo>
                  <a:pt x="297358" y="491969"/>
                </a:lnTo>
                <a:lnTo>
                  <a:pt x="295885" y="462130"/>
                </a:lnTo>
                <a:lnTo>
                  <a:pt x="297358" y="420814"/>
                </a:lnTo>
                <a:lnTo>
                  <a:pt x="301042" y="380262"/>
                </a:lnTo>
                <a:lnTo>
                  <a:pt x="307673" y="340476"/>
                </a:lnTo>
                <a:lnTo>
                  <a:pt x="316514" y="302986"/>
                </a:lnTo>
                <a:lnTo>
                  <a:pt x="328302" y="266260"/>
                </a:lnTo>
                <a:lnTo>
                  <a:pt x="343037" y="232595"/>
                </a:lnTo>
                <a:lnTo>
                  <a:pt x="359982" y="198930"/>
                </a:lnTo>
                <a:lnTo>
                  <a:pt x="368823" y="183628"/>
                </a:lnTo>
                <a:lnTo>
                  <a:pt x="379138" y="169091"/>
                </a:lnTo>
                <a:lnTo>
                  <a:pt x="389452" y="153788"/>
                </a:lnTo>
                <a:lnTo>
                  <a:pt x="399767" y="139251"/>
                </a:lnTo>
                <a:lnTo>
                  <a:pt x="411555" y="125479"/>
                </a:lnTo>
                <a:lnTo>
                  <a:pt x="424816" y="113237"/>
                </a:lnTo>
                <a:lnTo>
                  <a:pt x="438078" y="100995"/>
                </a:lnTo>
                <a:lnTo>
                  <a:pt x="452076" y="88754"/>
                </a:lnTo>
                <a:lnTo>
                  <a:pt x="466811" y="78042"/>
                </a:lnTo>
                <a:lnTo>
                  <a:pt x="480809" y="67330"/>
                </a:lnTo>
                <a:lnTo>
                  <a:pt x="496281" y="58149"/>
                </a:lnTo>
                <a:lnTo>
                  <a:pt x="513226" y="48202"/>
                </a:lnTo>
                <a:lnTo>
                  <a:pt x="528698" y="40551"/>
                </a:lnTo>
                <a:lnTo>
                  <a:pt x="547117" y="32135"/>
                </a:lnTo>
                <a:lnTo>
                  <a:pt x="565536" y="25249"/>
                </a:lnTo>
                <a:lnTo>
                  <a:pt x="583954" y="19893"/>
                </a:lnTo>
                <a:lnTo>
                  <a:pt x="603110" y="14537"/>
                </a:lnTo>
                <a:lnTo>
                  <a:pt x="623002" y="9182"/>
                </a:lnTo>
                <a:lnTo>
                  <a:pt x="652472" y="3826"/>
                </a:lnTo>
                <a:lnTo>
                  <a:pt x="682679" y="1530"/>
                </a:lnTo>
                <a:close/>
              </a:path>
            </a:pathLst>
          </a:custGeom>
          <a:solidFill>
            <a:schemeClr val="accent1"/>
          </a:solidFill>
          <a:ln>
            <a:noFill/>
          </a:ln>
        </p:spPr>
        <p:txBody>
          <a:bodyPr>
            <a:normAutofit/>
          </a:bodyPr>
          <a:lstStyle/>
          <a:p>
            <a:pPr eaLnBrk="1" hangingPunct="1">
              <a:spcBef>
                <a:spcPts val="0"/>
              </a:spcBef>
              <a:spcAft>
                <a:spcPts val="0"/>
              </a:spcAft>
              <a:defRPr/>
            </a:pPr>
            <a:endParaRPr lang="zh-CN" altLang="en-US" kern="0">
              <a:solidFill>
                <a:srgbClr val="3D3F41"/>
              </a:solidFill>
              <a:latin typeface="+mn-lt"/>
              <a:ea typeface="+mn-ea"/>
            </a:endParaRPr>
          </a:p>
        </p:txBody>
      </p:sp>
      <p:sp>
        <p:nvSpPr>
          <p:cNvPr id="13" name="TextBox 95"/>
          <p:cNvSpPr txBox="1"/>
          <p:nvPr>
            <p:custDataLst>
              <p:tags r:id="rId6"/>
            </p:custDataLst>
          </p:nvPr>
        </p:nvSpPr>
        <p:spPr>
          <a:xfrm>
            <a:off x="4311725" y="2394616"/>
            <a:ext cx="1656000" cy="707886"/>
          </a:xfrm>
          <a:prstGeom prst="rect">
            <a:avLst/>
          </a:prstGeom>
          <a:noFill/>
          <a:effectLst>
            <a:reflection blurRad="6350" stA="52000" endA="300" endPos="35000" dir="5400000" sy="-100000" algn="bl" rotWithShape="0"/>
          </a:effectLst>
        </p:spPr>
        <p:txBody>
          <a:bodyPr>
            <a:normAutofit/>
          </a:bodyPr>
          <a:lstStyle>
            <a:defPPr>
              <a:defRPr lang="zh-CN"/>
            </a:defPPr>
            <a:lvl1pPr marR="0" lvl="0" indent="0" algn="ctr">
              <a:spcBef>
                <a:spcPts val="0"/>
              </a:spcBef>
              <a:spcAft>
                <a:spcPts val="0"/>
              </a:spcAft>
              <a:buClrTx/>
              <a:buSzTx/>
              <a:buFontTx/>
              <a:buNone/>
              <a:defRPr kumimoji="0" sz="4800" b="0" i="0" u="none" strike="noStrike" kern="0" cap="none" spc="0" normalizeH="0" baseline="0">
                <a:ln>
                  <a:noFill/>
                </a:ln>
                <a:solidFill>
                  <a:srgbClr val="2BA4DB"/>
                </a:solidFill>
                <a:effectLst/>
                <a:uLnTx/>
                <a:uFillTx/>
              </a:defRPr>
            </a:lvl1pPr>
          </a:lstStyle>
          <a:p>
            <a:pPr eaLnBrk="1" hangingPunct="1">
              <a:defRPr/>
            </a:pPr>
            <a:r>
              <a:rPr lang="en-US" altLang="zh-CN" sz="4000" dirty="0">
                <a:solidFill>
                  <a:schemeClr val="accent1"/>
                </a:solidFill>
                <a:latin typeface="+mn-lt"/>
                <a:ea typeface="+mn-ea"/>
              </a:rPr>
              <a:t>48.8%</a:t>
            </a:r>
            <a:endParaRPr lang="zh-CN" altLang="en-US" sz="4000" dirty="0">
              <a:solidFill>
                <a:schemeClr val="accent1"/>
              </a:solidFill>
              <a:latin typeface="+mn-lt"/>
              <a:ea typeface="+mn-ea"/>
            </a:endParaRPr>
          </a:p>
        </p:txBody>
      </p:sp>
      <p:sp>
        <p:nvSpPr>
          <p:cNvPr id="14" name="矩形 13"/>
          <p:cNvSpPr/>
          <p:nvPr>
            <p:custDataLst>
              <p:tags r:id="rId7"/>
            </p:custDataLst>
          </p:nvPr>
        </p:nvSpPr>
        <p:spPr>
          <a:xfrm>
            <a:off x="4300539" y="3090863"/>
            <a:ext cx="1677987" cy="400110"/>
          </a:xfrm>
          <a:prstGeom prst="rect">
            <a:avLst/>
          </a:prstGeom>
        </p:spPr>
        <p:txBody>
          <a:bodyPr>
            <a:normAutofit/>
          </a:bodyPr>
          <a:lstStyle/>
          <a:p>
            <a:pPr algn="ctr" eaLnBrk="1" hangingPunct="1">
              <a:spcBef>
                <a:spcPts val="0"/>
              </a:spcBef>
              <a:spcAft>
                <a:spcPts val="0"/>
              </a:spcAft>
              <a:defRPr/>
            </a:pPr>
            <a:r>
              <a:rPr lang="en-US" altLang="zh-CN" sz="2000" dirty="0">
                <a:latin typeface="+mn-lt"/>
                <a:ea typeface="+mn-ea"/>
              </a:rPr>
              <a:t>LOREM</a:t>
            </a:r>
            <a:endParaRPr lang="en-US" altLang="zh-CN" sz="2000" kern="0" dirty="0">
              <a:latin typeface="+mn-lt"/>
              <a:ea typeface="+mn-ea"/>
            </a:endParaRPr>
          </a:p>
        </p:txBody>
      </p:sp>
      <p:sp>
        <p:nvSpPr>
          <p:cNvPr id="15" name="TextBox 96"/>
          <p:cNvSpPr txBox="1"/>
          <p:nvPr>
            <p:custDataLst>
              <p:tags r:id="rId8"/>
            </p:custDataLst>
          </p:nvPr>
        </p:nvSpPr>
        <p:spPr>
          <a:xfrm>
            <a:off x="7700118" y="2396560"/>
            <a:ext cx="1656000" cy="707886"/>
          </a:xfrm>
          <a:prstGeom prst="rect">
            <a:avLst/>
          </a:prstGeom>
          <a:noFill/>
          <a:effectLst>
            <a:reflection blurRad="6350" stA="52000" endA="300" endPos="35000" dir="5400000" sy="-100000" algn="bl" rotWithShape="0"/>
          </a:effectLst>
        </p:spPr>
        <p:txBody>
          <a:bodyPr>
            <a:normAutofit/>
          </a:bodyPr>
          <a:lstStyle/>
          <a:p>
            <a:pPr algn="ctr" eaLnBrk="1" hangingPunct="1">
              <a:spcBef>
                <a:spcPts val="0"/>
              </a:spcBef>
              <a:spcAft>
                <a:spcPts val="0"/>
              </a:spcAft>
              <a:defRPr/>
            </a:pPr>
            <a:r>
              <a:rPr lang="en-US" altLang="zh-CN" sz="4000" kern="0" dirty="0">
                <a:solidFill>
                  <a:schemeClr val="accent2"/>
                </a:solidFill>
                <a:latin typeface="+mn-lt"/>
                <a:ea typeface="+mn-ea"/>
              </a:rPr>
              <a:t>51.2%</a:t>
            </a:r>
            <a:endParaRPr lang="zh-CN" altLang="en-US" sz="4000" kern="0" dirty="0">
              <a:solidFill>
                <a:schemeClr val="accent2"/>
              </a:solidFill>
              <a:latin typeface="+mn-lt"/>
              <a:ea typeface="+mn-ea"/>
            </a:endParaRPr>
          </a:p>
        </p:txBody>
      </p:sp>
      <p:sp>
        <p:nvSpPr>
          <p:cNvPr id="16" name="矩形 15"/>
          <p:cNvSpPr/>
          <p:nvPr>
            <p:custDataLst>
              <p:tags r:id="rId9"/>
            </p:custDataLst>
          </p:nvPr>
        </p:nvSpPr>
        <p:spPr>
          <a:xfrm>
            <a:off x="7688264" y="3100388"/>
            <a:ext cx="1679575" cy="400110"/>
          </a:xfrm>
          <a:prstGeom prst="rect">
            <a:avLst/>
          </a:prstGeom>
        </p:spPr>
        <p:txBody>
          <a:bodyPr>
            <a:normAutofit/>
          </a:bodyPr>
          <a:lstStyle/>
          <a:p>
            <a:pPr algn="ctr" eaLnBrk="1" hangingPunct="1">
              <a:spcBef>
                <a:spcPts val="0"/>
              </a:spcBef>
              <a:spcAft>
                <a:spcPts val="0"/>
              </a:spcAft>
              <a:defRPr/>
            </a:pPr>
            <a:r>
              <a:rPr lang="en-US" altLang="zh-CN" sz="2000" dirty="0">
                <a:latin typeface="+mn-lt"/>
                <a:ea typeface="+mn-ea"/>
              </a:rPr>
              <a:t>LOREM</a:t>
            </a:r>
            <a:endParaRPr lang="en-US" altLang="zh-CN" sz="2000" kern="0" dirty="0">
              <a:latin typeface="+mn-lt"/>
              <a:ea typeface="+mn-ea"/>
            </a:endParaRPr>
          </a:p>
        </p:txBody>
      </p:sp>
      <p:cxnSp>
        <p:nvCxnSpPr>
          <p:cNvPr id="25" name="直接连接符 24"/>
          <p:cNvCxnSpPr/>
          <p:nvPr>
            <p:custDataLst>
              <p:tags r:id="rId10"/>
            </p:custDataLst>
          </p:nvPr>
        </p:nvCxnSpPr>
        <p:spPr>
          <a:xfrm>
            <a:off x="2603500" y="3994150"/>
            <a:ext cx="6985000" cy="0"/>
          </a:xfrm>
          <a:prstGeom prst="line">
            <a:avLst/>
          </a:prstGeom>
          <a:ln w="3175">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9" name="文本框 18"/>
          <p:cNvSpPr txBox="1"/>
          <p:nvPr>
            <p:custDataLst>
              <p:tags r:id="rId11"/>
            </p:custDataLst>
          </p:nvPr>
        </p:nvSpPr>
        <p:spPr>
          <a:xfrm>
            <a:off x="395893" y="254923"/>
            <a:ext cx="7721989" cy="665019"/>
          </a:xfrm>
          <a:prstGeom prst="rect">
            <a:avLst/>
          </a:prstGeom>
        </p:spPr>
        <p:txBody>
          <a:bodyPr vert="horz" wrap="square" lIns="91440" tIns="45720" rIns="91440" bIns="45720" rtlCol="0" anchor="b">
            <a:normAutofit/>
          </a:bodyPr>
          <a:lstStyle>
            <a:lvl1pPr defTabSz="914400" eaLnBrk="1" latinLnBrk="0" hangingPunct="1">
              <a:lnSpc>
                <a:spcPct val="90000"/>
              </a:lnSpc>
              <a:buNone/>
              <a:defRPr sz="3200" b="1" i="0" baseline="0">
                <a:solidFill>
                  <a:schemeClr val="accent1">
                    <a:lumMod val="75000"/>
                  </a:schemeClr>
                </a:solidFill>
                <a:effectLst/>
                <a:latin typeface="+mj-lt"/>
                <a:ea typeface="+mj-ea"/>
                <a:cs typeface="+mj-cs"/>
              </a:defRPr>
            </a:lvl1pPr>
          </a:lstStyle>
          <a:p>
            <a:r>
              <a:rPr lang="da-DK" altLang="zh-CN" sz="3600" dirty="0"/>
              <a:t>LOREM IPSUM DOLOR</a:t>
            </a:r>
            <a:endParaRPr lang="zh-CN" altLang="en-US" sz="3600" dirty="0"/>
          </a:p>
        </p:txBody>
      </p:sp>
    </p:spTree>
    <p:custDataLst>
      <p:tags r:id="rId12"/>
    </p:custData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custDataLst>
              <p:tags r:id="rId1"/>
            </p:custDataLst>
          </p:nvPr>
        </p:nvSpPr>
        <p:spPr>
          <a:xfrm rot="21197296">
            <a:off x="2899625" y="3014455"/>
            <a:ext cx="6509434" cy="114495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4" name="矩形 3"/>
          <p:cNvSpPr/>
          <p:nvPr>
            <p:custDataLst>
              <p:tags r:id="rId2"/>
            </p:custDataLst>
          </p:nvPr>
        </p:nvSpPr>
        <p:spPr>
          <a:xfrm rot="21197296">
            <a:off x="4136799" y="3151319"/>
            <a:ext cx="4192044" cy="7239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eaLnBrk="1" hangingPunct="1">
              <a:spcBef>
                <a:spcPts val="0"/>
              </a:spcBef>
              <a:spcAft>
                <a:spcPts val="0"/>
              </a:spcAft>
              <a:defRPr/>
            </a:pPr>
            <a:endParaRPr lang="zh-CN" altLang="en-US">
              <a:solidFill>
                <a:srgbClr val="FFFFFF"/>
              </a:solidFill>
            </a:endParaRPr>
          </a:p>
        </p:txBody>
      </p:sp>
      <p:sp>
        <p:nvSpPr>
          <p:cNvPr id="3" name="矩形 2"/>
          <p:cNvSpPr/>
          <p:nvPr>
            <p:custDataLst>
              <p:tags r:id="rId3"/>
            </p:custDataLst>
          </p:nvPr>
        </p:nvSpPr>
        <p:spPr>
          <a:xfrm rot="21197296">
            <a:off x="4050178" y="3031324"/>
            <a:ext cx="3992251" cy="725488"/>
          </a:xfrm>
          <a:prstGeom prst="rect">
            <a:avLst/>
          </a:prstGeom>
          <a:solidFill>
            <a:schemeClr val="accent1"/>
          </a:solidFill>
          <a:ln w="3175">
            <a:noFill/>
          </a:ln>
          <a:effectLst>
            <a:outerShdw blurRad="25400" dist="127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lnSpcReduction="10000"/>
          </a:bodyPr>
          <a:lstStyle/>
          <a:p>
            <a:pPr algn="ctr" eaLnBrk="1" hangingPunct="1">
              <a:spcBef>
                <a:spcPts val="0"/>
              </a:spcBef>
              <a:spcAft>
                <a:spcPts val="0"/>
              </a:spcAft>
              <a:defRPr/>
            </a:pPr>
            <a:endParaRPr lang="zh-CN" altLang="en-US" sz="4800" dirty="0">
              <a:solidFill>
                <a:srgbClr val="FFFFFF"/>
              </a:solidFill>
              <a:latin typeface="Verdana" panose="020B0604030504040204" pitchFamily="34" charset="0"/>
              <a:cs typeface="Verdana" panose="020B0604030504040204" pitchFamily="34" charset="0"/>
            </a:endParaRPr>
          </a:p>
        </p:txBody>
      </p:sp>
      <p:sp>
        <p:nvSpPr>
          <p:cNvPr id="2" name="标题 1"/>
          <p:cNvSpPr>
            <a:spLocks noGrp="1"/>
          </p:cNvSpPr>
          <p:nvPr>
            <p:ph type="title"/>
            <p:custDataLst>
              <p:tags r:id="rId4"/>
            </p:custDataLst>
          </p:nvPr>
        </p:nvSpPr>
        <p:spPr/>
        <p:txBody>
          <a:bodyPr/>
          <a:lstStyle/>
          <a:p>
            <a:r>
              <a:rPr lang="en-US" altLang="zh-CN" smtClean="0"/>
              <a:t>THANKS</a:t>
            </a:r>
            <a:endParaRPr lang="en-US" altLang="zh-CN" smtClean="0"/>
          </a:p>
        </p:txBody>
      </p:sp>
    </p:spTree>
    <p:custDataLst>
      <p:tags r:id="rId5"/>
    </p:custData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custDataLst>
              <p:tags r:id="rId1"/>
            </p:custDataLst>
          </p:nvPr>
        </p:nvSpPr>
        <p:spPr/>
        <p:txBody>
          <a:bodyPr/>
          <a:lstStyle/>
          <a:p>
            <a:r>
              <a:rPr lang="en-US" altLang="zh-CN" dirty="0"/>
              <a:t>What is G11N - I18N</a:t>
            </a:r>
            <a:endParaRPr lang="en-US" altLang="zh-CN" dirty="0"/>
          </a:p>
        </p:txBody>
      </p:sp>
      <p:sp>
        <p:nvSpPr>
          <p:cNvPr id="4" name="内容占位符 3"/>
          <p:cNvSpPr>
            <a:spLocks noGrp="1"/>
          </p:cNvSpPr>
          <p:nvPr>
            <p:ph idx="1"/>
            <p:custDataLst>
              <p:tags r:id="rId2"/>
            </p:custDataLst>
          </p:nvPr>
        </p:nvSpPr>
        <p:spPr/>
        <p:txBody>
          <a:bodyPr/>
          <a:lstStyle/>
          <a:p>
            <a:pPr>
              <a:lnSpc>
                <a:spcPct val="150000"/>
              </a:lnSpc>
            </a:pPr>
            <a:r>
              <a:rPr lang="en-US" dirty="0" smtClean="0"/>
              <a:t>I18N- Internationalization</a:t>
            </a:r>
            <a:endParaRPr lang="en-US" dirty="0" smtClean="0"/>
          </a:p>
          <a:p>
            <a:pPr>
              <a:lnSpc>
                <a:spcPct val="150000"/>
              </a:lnSpc>
            </a:pPr>
            <a:r>
              <a:rPr lang="en-US" dirty="0"/>
              <a:t>L10N- Localization</a:t>
            </a:r>
            <a:endParaRPr lang="en-US" dirty="0"/>
          </a:p>
          <a:p>
            <a:pPr>
              <a:lnSpc>
                <a:spcPct val="150000"/>
              </a:lnSpc>
            </a:pPr>
            <a:endParaRPr lang="en-US" dirty="0"/>
          </a:p>
        </p:txBody>
      </p:sp>
    </p:spTree>
    <p:custDataLst>
      <p:tags r:id="rId3"/>
    </p:custData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custDataLst>
              <p:tags r:id="rId1"/>
            </p:custDataLst>
          </p:nvPr>
        </p:nvSpPr>
        <p:spPr>
          <a:xfrm>
            <a:off x="7585365" y="1683326"/>
            <a:ext cx="1641762" cy="2589371"/>
          </a:xfrm>
          <a:prstGeom prst="rect">
            <a:avLst/>
          </a:prstGeom>
          <a:noFill/>
        </p:spPr>
        <p:txBody>
          <a:bodyPr wrap="square">
            <a:noAutofit/>
          </a:bodyPr>
          <a:lstStyle/>
          <a:p>
            <a:pPr eaLnBrk="1" hangingPunct="1">
              <a:spcBef>
                <a:spcPts val="0"/>
              </a:spcBef>
              <a:spcAft>
                <a:spcPts val="0"/>
              </a:spcAft>
              <a:defRPr/>
            </a:pPr>
            <a:r>
              <a:rPr lang="en-US" altLang="zh-CN" sz="19900" kern="0" spc="400" smtClean="0">
                <a:solidFill>
                  <a:schemeClr val="accent1"/>
                </a:solidFill>
                <a:latin typeface="+mn-lt"/>
                <a:ea typeface="+mn-ea"/>
              </a:rPr>
              <a:t>2</a:t>
            </a:r>
            <a:endParaRPr lang="en-US" altLang="zh-CN" sz="19900" kern="0" spc="400" smtClean="0">
              <a:solidFill>
                <a:schemeClr val="accent1"/>
              </a:solidFill>
              <a:latin typeface="+mn-lt"/>
              <a:ea typeface="+mn-ea"/>
            </a:endParaRPr>
          </a:p>
        </p:txBody>
      </p:sp>
      <p:sp>
        <p:nvSpPr>
          <p:cNvPr id="3" name="标题 2"/>
          <p:cNvSpPr>
            <a:spLocks noGrp="1"/>
          </p:cNvSpPr>
          <p:nvPr>
            <p:ph type="title"/>
            <p:custDataLst>
              <p:tags r:id="rId2"/>
            </p:custDataLst>
          </p:nvPr>
        </p:nvSpPr>
        <p:spPr/>
        <p:txBody>
          <a:bodyPr>
            <a:normAutofit/>
          </a:bodyPr>
          <a:lstStyle/>
          <a:p>
            <a:r>
              <a:rPr lang="en-US" altLang="zh-CN" dirty="0"/>
              <a:t>Encoding</a:t>
            </a:r>
            <a:endParaRPr lang="en-US" altLang="zh-CN" dirty="0"/>
          </a:p>
        </p:txBody>
      </p:sp>
    </p:spTree>
    <p:custDataLst>
      <p:tags r:id="rId3"/>
    </p:custData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custDataLst>
              <p:tags r:id="rId1"/>
            </p:custDataLst>
          </p:nvPr>
        </p:nvSpPr>
        <p:spPr/>
        <p:txBody>
          <a:bodyPr/>
          <a:lstStyle/>
          <a:p>
            <a:r>
              <a:rPr lang="en-US" altLang="zh-CN" dirty="0"/>
              <a:t>Terminology</a:t>
            </a:r>
            <a:endParaRPr lang="en-US" altLang="zh-CN" dirty="0"/>
          </a:p>
        </p:txBody>
      </p:sp>
      <p:sp>
        <p:nvSpPr>
          <p:cNvPr id="4" name="内容占位符 3"/>
          <p:cNvSpPr>
            <a:spLocks noGrp="1"/>
          </p:cNvSpPr>
          <p:nvPr>
            <p:ph idx="1"/>
            <p:custDataLst>
              <p:tags r:id="rId2"/>
            </p:custDataLst>
          </p:nvPr>
        </p:nvSpPr>
        <p:spPr>
          <a:xfrm>
            <a:off x="838200" y="3548380"/>
            <a:ext cx="10515600" cy="2628900"/>
          </a:xfrm>
        </p:spPr>
        <p:txBody>
          <a:bodyPr>
            <a:normAutofit lnSpcReduction="10000"/>
          </a:bodyPr>
          <a:lstStyle/>
          <a:p>
            <a:pPr>
              <a:lnSpc>
                <a:spcPct val="150000"/>
              </a:lnSpc>
            </a:pPr>
            <a:r>
              <a:rPr lang="en-US" dirty="0"/>
              <a:t>Lorem ipsum dolor sit amet, consectetur adipisicing elit, 									   sed do eiusmod tempor incididunt ut labore et dolore magna aliqua. Ut enim ad minim veniam, 									   quis nostrud exercitation ullamco laboris nisi ut aliquip </a:t>
            </a:r>
            <a:endParaRPr lang="en-US" dirty="0"/>
          </a:p>
        </p:txBody>
      </p:sp>
    </p:spTree>
    <p:custDataLst>
      <p:tags r:id="rId3"/>
    </p:custData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p:txBody>
          <a:bodyPr/>
          <a:p>
            <a:endParaRPr lang="zh-CN" altLang="en-US"/>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custDataLst>
              <p:tags r:id="rId1"/>
            </p:custDataLst>
          </p:nvPr>
        </p:nvSpPr>
        <p:spPr>
          <a:xfrm>
            <a:off x="7585365" y="1683326"/>
            <a:ext cx="1641762" cy="2589371"/>
          </a:xfrm>
          <a:prstGeom prst="rect">
            <a:avLst/>
          </a:prstGeom>
          <a:noFill/>
        </p:spPr>
        <p:txBody>
          <a:bodyPr wrap="square">
            <a:noAutofit/>
          </a:bodyPr>
          <a:lstStyle/>
          <a:p>
            <a:pPr eaLnBrk="1" hangingPunct="1">
              <a:spcBef>
                <a:spcPts val="0"/>
              </a:spcBef>
              <a:spcAft>
                <a:spcPts val="0"/>
              </a:spcAft>
              <a:defRPr/>
            </a:pPr>
            <a:r>
              <a:rPr lang="en-US" altLang="zh-CN" sz="19900" kern="0" spc="400" smtClean="0">
                <a:solidFill>
                  <a:schemeClr val="accent1"/>
                </a:solidFill>
                <a:latin typeface="+mn-lt"/>
                <a:ea typeface="+mn-ea"/>
              </a:rPr>
              <a:t>3</a:t>
            </a:r>
            <a:endParaRPr lang="en-US" altLang="zh-CN" sz="19900" kern="0" spc="400" smtClean="0">
              <a:solidFill>
                <a:schemeClr val="accent1"/>
              </a:solidFill>
              <a:latin typeface="+mn-lt"/>
              <a:ea typeface="+mn-ea"/>
            </a:endParaRPr>
          </a:p>
        </p:txBody>
      </p:sp>
      <p:sp>
        <p:nvSpPr>
          <p:cNvPr id="3" name="标题 2"/>
          <p:cNvSpPr>
            <a:spLocks noGrp="1"/>
          </p:cNvSpPr>
          <p:nvPr>
            <p:ph type="title"/>
            <p:custDataLst>
              <p:tags r:id="rId2"/>
            </p:custDataLst>
          </p:nvPr>
        </p:nvSpPr>
        <p:spPr/>
        <p:txBody>
          <a:bodyPr>
            <a:normAutofit/>
          </a:bodyPr>
          <a:lstStyle/>
          <a:p>
            <a:r>
              <a:rPr lang="en-US" altLang="zh-CN" dirty="0"/>
              <a:t>Practice in Java</a:t>
            </a:r>
            <a:endParaRPr lang="en-US" altLang="zh-CN" dirty="0"/>
          </a:p>
        </p:txBody>
      </p:sp>
    </p:spTree>
    <p:custDataLst>
      <p:tags r:id="rId3"/>
    </p:custData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custDataLst>
              <p:tags r:id="rId1"/>
            </p:custDataLst>
          </p:nvPr>
        </p:nvSpPr>
        <p:spPr>
          <a:xfrm>
            <a:off x="7585365" y="1683326"/>
            <a:ext cx="1641762" cy="2589371"/>
          </a:xfrm>
          <a:prstGeom prst="rect">
            <a:avLst/>
          </a:prstGeom>
          <a:noFill/>
        </p:spPr>
        <p:txBody>
          <a:bodyPr wrap="square">
            <a:noAutofit/>
          </a:bodyPr>
          <a:lstStyle/>
          <a:p>
            <a:pPr eaLnBrk="1" hangingPunct="1">
              <a:spcBef>
                <a:spcPts val="0"/>
              </a:spcBef>
              <a:spcAft>
                <a:spcPts val="0"/>
              </a:spcAft>
              <a:defRPr/>
            </a:pPr>
            <a:r>
              <a:rPr lang="en-US" altLang="zh-CN" sz="19900" kern="0" spc="400" smtClean="0">
                <a:solidFill>
                  <a:schemeClr val="accent1"/>
                </a:solidFill>
                <a:latin typeface="+mn-lt"/>
                <a:ea typeface="+mn-ea"/>
              </a:rPr>
              <a:t>4</a:t>
            </a:r>
            <a:endParaRPr lang="en-US" altLang="zh-CN" sz="19900" kern="0" spc="400" smtClean="0">
              <a:solidFill>
                <a:schemeClr val="accent1"/>
              </a:solidFill>
              <a:latin typeface="+mn-lt"/>
              <a:ea typeface="+mn-ea"/>
            </a:endParaRPr>
          </a:p>
        </p:txBody>
      </p:sp>
      <p:sp>
        <p:nvSpPr>
          <p:cNvPr id="3" name="标题 2"/>
          <p:cNvSpPr>
            <a:spLocks noGrp="1"/>
          </p:cNvSpPr>
          <p:nvPr>
            <p:ph type="title"/>
            <p:custDataLst>
              <p:tags r:id="rId2"/>
            </p:custDataLst>
          </p:nvPr>
        </p:nvSpPr>
        <p:spPr/>
        <p:txBody>
          <a:bodyPr>
            <a:normAutofit/>
          </a:bodyPr>
          <a:lstStyle/>
          <a:p>
            <a:r>
              <a:rPr lang="en-US" altLang="zh-CN" dirty="0"/>
              <a:t>Practice in JS</a:t>
            </a:r>
            <a:endParaRPr lang="en-US" altLang="zh-CN" dirty="0"/>
          </a:p>
        </p:txBody>
      </p:sp>
    </p:spTree>
    <p:custDataLst>
      <p:tags r:id="rId3"/>
    </p:custDataLst>
  </p:cSld>
  <p:clrMapOvr>
    <a:masterClrMapping/>
  </p:clrMapOvr>
  <p:timing>
    <p:tnLst>
      <p:par>
        <p:cTn id="1" dur="indefinite" restart="never" nodeType="tmRoot"/>
      </p:par>
    </p:tnLst>
  </p:timing>
</p:sld>
</file>

<file path=ppt/tags/tag1.xml><?xml version="1.0" encoding="utf-8"?>
<p:tagLst xmlns:p="http://schemas.openxmlformats.org/presentationml/2006/main">
  <p:tag name="KSO_WM_TAG_VERSION" val="1.0"/>
  <p:tag name="KSO_WM_TEMPLATE_CATEGORY" val="custom"/>
  <p:tag name="KSO_WM_TEMPLATE_INDEX" val="160470"/>
</p:tagLst>
</file>

<file path=ppt/tags/tag10.xml><?xml version="1.0" encoding="utf-8"?>
<p:tagLst xmlns:p="http://schemas.openxmlformats.org/presentationml/2006/main">
  <p:tag name="KSO_WM_TAG_VERSION" val="1.0"/>
  <p:tag name="KSO_WM_TEMPLATE_CATEGORY" val="custom"/>
  <p:tag name="KSO_WM_TEMPLATE_INDEX" val="160470"/>
</p:tagLst>
</file>

<file path=ppt/tags/tag10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a*1"/>
  <p:tag name="KSO_WM_UNIT_CLEAR" val="1"/>
  <p:tag name="KSO_WM_UNIT_LAYERLEVEL" val="1"/>
  <p:tag name="KSO_WM_UNIT_VALUE" val="50"/>
  <p:tag name="KSO_WM_UNIT_ISCONTENTSTITLE" val="0"/>
  <p:tag name="KSO_WM_UNIT_HIGHLIGHT" val="0"/>
  <p:tag name="KSO_WM_UNIT_COMPATIBLE" val="0"/>
  <p:tag name="KSO_WM_UNIT_PRESET_TEXT_INDEX" val="3"/>
  <p:tag name="KSO_WM_UNIT_PRESET_TEXT_LEN" val="17"/>
</p:tagLst>
</file>

<file path=ppt/tags/tag10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2*f*1"/>
  <p:tag name="KSO_WM_UNIT_CLEAR" val="1"/>
  <p:tag name="KSO_WM_UNIT_LAYERLEVEL" val="1"/>
  <p:tag name="KSO_WM_UNIT_VALUE" val="264"/>
  <p:tag name="KSO_WM_UNIT_HIGHLIGHT" val="0"/>
  <p:tag name="KSO_WM_UNIT_COMPATIBLE" val="0"/>
  <p:tag name="KSO_WM_UNIT_PRESET_TEXT_INDEX" val="5"/>
  <p:tag name="KSO_WM_UNIT_PRESET_TEXT_LEN" val="232"/>
</p:tagLst>
</file>

<file path=ppt/tags/tag102.xml><?xml version="1.0" encoding="utf-8"?>
<p:tagLst xmlns:p="http://schemas.openxmlformats.org/presentationml/2006/main">
  <p:tag name="KSO_WM_TEMPLATE_CATEGORY" val="custom"/>
  <p:tag name="KSO_WM_TEMPLATE_INDEX" val="160470"/>
  <p:tag name="KSO_WM_SLIDE_ID" val="custom160470_2"/>
  <p:tag name="KSO_WM_SLIDE_INDEX" val="2"/>
  <p:tag name="KSO_WM_SLIDE_ITEM_CNT" val="1"/>
  <p:tag name="KSO_WM_SLIDE_LAYOUT" val="a_f"/>
  <p:tag name="KSO_WM_SLIDE_LAYOUT_CNT" val="1_1"/>
  <p:tag name="KSO_WM_SLIDE_TYPE" val="text"/>
  <p:tag name="KSO_WM_BEAUTIFY_FLAG" val="#wm#"/>
  <p:tag name="KSO_WM_TAG_VERSION" val="1.0"/>
  <p:tag name="KSO_WM_SLIDE_POSITION" val="66*116"/>
  <p:tag name="KSO_WM_SLIDE_SIZE" val="828*370"/>
</p:tagLst>
</file>

<file path=ppt/tags/tag103.xml><?xml version="1.0" encoding="utf-8"?>
<p:tagLst xmlns:p="http://schemas.openxmlformats.org/presentationml/2006/main">
  <p:tag name="KSO_WM_BEAUTIFY_FLAG" val="#wm#"/>
  <p:tag name="KSO_WM_TEMPLATE_CATEGORY" val="custom"/>
  <p:tag name="KSO_WM_TEMPLATE_INDEX" val="160470"/>
</p:tagLst>
</file>

<file path=ppt/tags/tag10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e"/>
  <p:tag name="KSO_WM_UNIT_INDEX" val="1"/>
  <p:tag name="KSO_WM_UNIT_ID" val="custom160470_12*e*1"/>
  <p:tag name="KSO_WM_UNIT_CLEAR" val="1"/>
  <p:tag name="KSO_WM_UNIT_LAYERLEVEL" val="1"/>
  <p:tag name="KSO_WM_UNIT_VALUE" val="1"/>
  <p:tag name="KSO_WM_UNIT_HIGHLIGHT" val="0"/>
  <p:tag name="KSO_WM_UNIT_COMPATIBLE" val="1"/>
  <p:tag name="KSO_WM_UNIT_PRESET_TEXT" val="1"/>
</p:tagLst>
</file>

<file path=ppt/tags/tag10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2*a*1"/>
  <p:tag name="KSO_WM_UNIT_CLEAR" val="1"/>
  <p:tag name="KSO_WM_UNIT_LAYERLEVEL" val="1"/>
  <p:tag name="KSO_WM_UNIT_VALUE" val="13"/>
  <p:tag name="KSO_WM_UNIT_ISCONTENTSTITLE" val="0"/>
  <p:tag name="KSO_WM_UNIT_HIGHLIGHT" val="0"/>
  <p:tag name="KSO_WM_UNIT_COMPATIBLE" val="0"/>
  <p:tag name="KSO_WM_UNIT_PRESET_TEXT_INDEX" val="3"/>
  <p:tag name="KSO_WM_UNIT_PRESET_TEXT_LEN" val="17"/>
</p:tagLst>
</file>

<file path=ppt/tags/tag106.xml><?xml version="1.0" encoding="utf-8"?>
<p:tagLst xmlns:p="http://schemas.openxmlformats.org/presentationml/2006/main">
  <p:tag name="KSO_WM_TEMPLATE_CATEGORY" val="custom"/>
  <p:tag name="KSO_WM_TEMPLATE_INDEX" val="160470"/>
  <p:tag name="KSO_WM_SLIDE_ID" val="custom160470_12"/>
  <p:tag name="KSO_WM_SLIDE_INDEX" val="12"/>
  <p:tag name="KSO_WM_SLIDE_ITEM_CNT" val="1"/>
  <p:tag name="KSO_WM_SLIDE_LAYOUT" val="a_e"/>
  <p:tag name="KSO_WM_SLIDE_LAYOUT_CNT" val="1_1"/>
  <p:tag name="KSO_WM_SLIDE_TYPE" val="sectionTitle"/>
  <p:tag name="KSO_WM_BEAUTIFY_FLAG" val="#wm#"/>
  <p:tag name="KSO_WM_TAG_VERSION" val="1.0"/>
</p:tagLst>
</file>

<file path=ppt/tags/tag10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e"/>
  <p:tag name="KSO_WM_UNIT_INDEX" val="1"/>
  <p:tag name="KSO_WM_UNIT_ID" val="custom160470_12*e*1"/>
  <p:tag name="KSO_WM_UNIT_CLEAR" val="1"/>
  <p:tag name="KSO_WM_UNIT_LAYERLEVEL" val="1"/>
  <p:tag name="KSO_WM_UNIT_VALUE" val="1"/>
  <p:tag name="KSO_WM_UNIT_HIGHLIGHT" val="0"/>
  <p:tag name="KSO_WM_UNIT_COMPATIBLE" val="1"/>
  <p:tag name="KSO_WM_UNIT_PRESET_TEXT" val="1"/>
</p:tagLst>
</file>

<file path=ppt/tags/tag10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2*a*1"/>
  <p:tag name="KSO_WM_UNIT_CLEAR" val="1"/>
  <p:tag name="KSO_WM_UNIT_LAYERLEVEL" val="1"/>
  <p:tag name="KSO_WM_UNIT_VALUE" val="13"/>
  <p:tag name="KSO_WM_UNIT_ISCONTENTSTITLE" val="0"/>
  <p:tag name="KSO_WM_UNIT_HIGHLIGHT" val="0"/>
  <p:tag name="KSO_WM_UNIT_COMPATIBLE" val="0"/>
  <p:tag name="KSO_WM_UNIT_PRESET_TEXT_INDEX" val="3"/>
  <p:tag name="KSO_WM_UNIT_PRESET_TEXT_LEN" val="17"/>
</p:tagLst>
</file>

<file path=ppt/tags/tag109.xml><?xml version="1.0" encoding="utf-8"?>
<p:tagLst xmlns:p="http://schemas.openxmlformats.org/presentationml/2006/main">
  <p:tag name="KSO_WM_TEMPLATE_CATEGORY" val="custom"/>
  <p:tag name="KSO_WM_TEMPLATE_INDEX" val="160470"/>
  <p:tag name="KSO_WM_SLIDE_ID" val="custom160470_12"/>
  <p:tag name="KSO_WM_SLIDE_INDEX" val="12"/>
  <p:tag name="KSO_WM_SLIDE_ITEM_CNT" val="1"/>
  <p:tag name="KSO_WM_SLIDE_LAYOUT" val="a_e"/>
  <p:tag name="KSO_WM_SLIDE_LAYOUT_CNT" val="1_1"/>
  <p:tag name="KSO_WM_SLIDE_TYPE" val="sectionTitle"/>
  <p:tag name="KSO_WM_BEAUTIFY_FLAG" val="#wm#"/>
  <p:tag name="KSO_WM_TAG_VERSION" val="1.0"/>
</p:tagLst>
</file>

<file path=ppt/tags/tag11.xml><?xml version="1.0" encoding="utf-8"?>
<p:tagLst xmlns:p="http://schemas.openxmlformats.org/presentationml/2006/main">
  <p:tag name="KSO_WM_TAG_VERSION" val="1.0"/>
  <p:tag name="KSO_WM_TEMPLATE_CATEGORY" val="custom"/>
  <p:tag name="KSO_WM_TEMPLATE_INDEX" val="160470"/>
</p:tagLst>
</file>

<file path=ppt/tags/tag11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e"/>
  <p:tag name="KSO_WM_UNIT_INDEX" val="1"/>
  <p:tag name="KSO_WM_UNIT_ID" val="custom160470_12*e*1"/>
  <p:tag name="KSO_WM_UNIT_CLEAR" val="1"/>
  <p:tag name="KSO_WM_UNIT_LAYERLEVEL" val="1"/>
  <p:tag name="KSO_WM_UNIT_VALUE" val="1"/>
  <p:tag name="KSO_WM_UNIT_HIGHLIGHT" val="0"/>
  <p:tag name="KSO_WM_UNIT_COMPATIBLE" val="1"/>
  <p:tag name="KSO_WM_UNIT_PRESET_TEXT" val="1"/>
</p:tagLst>
</file>

<file path=ppt/tags/tag11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2*a*1"/>
  <p:tag name="KSO_WM_UNIT_CLEAR" val="1"/>
  <p:tag name="KSO_WM_UNIT_LAYERLEVEL" val="1"/>
  <p:tag name="KSO_WM_UNIT_VALUE" val="13"/>
  <p:tag name="KSO_WM_UNIT_ISCONTENTSTITLE" val="0"/>
  <p:tag name="KSO_WM_UNIT_HIGHLIGHT" val="0"/>
  <p:tag name="KSO_WM_UNIT_COMPATIBLE" val="0"/>
  <p:tag name="KSO_WM_UNIT_PRESET_TEXT_INDEX" val="3"/>
  <p:tag name="KSO_WM_UNIT_PRESET_TEXT_LEN" val="17"/>
</p:tagLst>
</file>

<file path=ppt/tags/tag112.xml><?xml version="1.0" encoding="utf-8"?>
<p:tagLst xmlns:p="http://schemas.openxmlformats.org/presentationml/2006/main">
  <p:tag name="KSO_WM_TEMPLATE_CATEGORY" val="custom"/>
  <p:tag name="KSO_WM_TEMPLATE_INDEX" val="160470"/>
  <p:tag name="KSO_WM_SLIDE_ID" val="custom160470_12"/>
  <p:tag name="KSO_WM_SLIDE_INDEX" val="12"/>
  <p:tag name="KSO_WM_SLIDE_ITEM_CNT" val="1"/>
  <p:tag name="KSO_WM_SLIDE_LAYOUT" val="a_e"/>
  <p:tag name="KSO_WM_SLIDE_LAYOUT_CNT" val="1_1"/>
  <p:tag name="KSO_WM_SLIDE_TYPE" val="sectionTitle"/>
  <p:tag name="KSO_WM_BEAUTIFY_FLAG" val="#wm#"/>
  <p:tag name="KSO_WM_TAG_VERSION" val="1.0"/>
</p:tagLst>
</file>

<file path=ppt/tags/tag11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3*a*1"/>
  <p:tag name="KSO_WM_UNIT_CLEAR" val="1"/>
  <p:tag name="KSO_WM_UNIT_LAYERLEVEL" val="1"/>
  <p:tag name="KSO_WM_UNIT_VALUE" val="50"/>
  <p:tag name="KSO_WM_UNIT_ISCONTENTSTITLE" val="0"/>
  <p:tag name="KSO_WM_UNIT_HIGHLIGHT" val="0"/>
  <p:tag name="KSO_WM_UNIT_COMPATIBLE" val="0"/>
  <p:tag name="KSO_WM_UNIT_PRESET_TEXT_INDEX" val="3"/>
  <p:tag name="KSO_WM_UNIT_PRESET_TEXT_LEN" val="17"/>
</p:tagLst>
</file>

<file path=ppt/tags/tag11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3*f*1"/>
  <p:tag name="KSO_WM_UNIT_CLEAR" val="1"/>
  <p:tag name="KSO_WM_UNIT_LAYERLEVEL" val="1"/>
  <p:tag name="KSO_WM_UNIT_VALUE" val="224"/>
  <p:tag name="KSO_WM_UNIT_HIGHLIGHT" val="0"/>
  <p:tag name="KSO_WM_UNIT_COMPATIBLE" val="0"/>
  <p:tag name="KSO_WM_UNIT_PRESET_TEXT_INDEX" val="5"/>
  <p:tag name="KSO_WM_UNIT_PRESET_TEXT_LEN" val="232"/>
</p:tagLst>
</file>

<file path=ppt/tags/tag11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2"/>
  <p:tag name="KSO_WM_UNIT_ID" val="custom160470_3*f*2"/>
  <p:tag name="KSO_WM_UNIT_CLEAR" val="1"/>
  <p:tag name="KSO_WM_UNIT_LAYERLEVEL" val="1"/>
  <p:tag name="KSO_WM_UNIT_VALUE" val="224"/>
  <p:tag name="KSO_WM_UNIT_HIGHLIGHT" val="0"/>
  <p:tag name="KSO_WM_UNIT_COMPATIBLE" val="0"/>
  <p:tag name="KSO_WM_UNIT_PRESET_TEXT_INDEX" val="5"/>
  <p:tag name="KSO_WM_UNIT_PRESET_TEXT_LEN" val="232"/>
</p:tagLst>
</file>

<file path=ppt/tags/tag116.xml><?xml version="1.0" encoding="utf-8"?>
<p:tagLst xmlns:p="http://schemas.openxmlformats.org/presentationml/2006/main">
  <p:tag name="KSO_WM_TEMPLATE_CATEGORY" val="custom"/>
  <p:tag name="KSO_WM_TEMPLATE_INDEX" val="160470"/>
  <p:tag name="KSO_WM_SLIDE_ID" val="custom160470_3"/>
  <p:tag name="KSO_WM_SLIDE_INDEX" val="3"/>
  <p:tag name="KSO_WM_SLIDE_ITEM_CNT" val="2"/>
  <p:tag name="KSO_WM_SLIDE_LAYOUT" val="a_f"/>
  <p:tag name="KSO_WM_SLIDE_LAYOUT_CNT" val="1_2"/>
  <p:tag name="KSO_WM_SLIDE_TYPE" val="text"/>
  <p:tag name="KSO_WM_BEAUTIFY_FLAG" val="#wm#"/>
  <p:tag name="KSO_WM_TAG_VERSION" val="1.0"/>
  <p:tag name="KSO_WM_SLIDE_POSITION" val="66*118"/>
  <p:tag name="KSO_WM_SLIDE_SIZE" val="828*369"/>
</p:tagLst>
</file>

<file path=ppt/tags/tag11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d"/>
  <p:tag name="KSO_WM_UNIT_INDEX" val="1"/>
  <p:tag name="KSO_WM_UNIT_ID" val="custom160470_4*d*1"/>
  <p:tag name="KSO_WM_UNIT_CLEAR" val="0"/>
  <p:tag name="KSO_WM_UNIT_LAYERLEVEL" val="1"/>
  <p:tag name="KSO_WM_UNIT_VALUE" val="1500*1713"/>
  <p:tag name="KSO_WM_UNIT_HIGHLIGHT" val="0"/>
  <p:tag name="KSO_WM_UNIT_COMPATIBLE" val="0"/>
</p:tagLst>
</file>

<file path=ppt/tags/tag11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4*a*1"/>
  <p:tag name="KSO_WM_UNIT_CLEAR" val="1"/>
  <p:tag name="KSO_WM_UNIT_LAYERLEVEL" val="1"/>
  <p:tag name="KSO_WM_UNIT_VALUE" val="33"/>
  <p:tag name="KSO_WM_UNIT_ISCONTENTSTITLE" val="0"/>
  <p:tag name="KSO_WM_UNIT_HIGHLIGHT" val="0"/>
  <p:tag name="KSO_WM_UNIT_COMPATIBLE" val="0"/>
  <p:tag name="KSO_WM_UNIT_PRESET_TEXT_INDEX" val="3"/>
  <p:tag name="KSO_WM_UNIT_PRESET_TEXT_LEN" val="17"/>
</p:tagLst>
</file>

<file path=ppt/tags/tag11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4*f*1"/>
  <p:tag name="KSO_WM_UNIT_CLEAR" val="1"/>
  <p:tag name="KSO_WM_UNIT_LAYERLEVEL" val="1"/>
  <p:tag name="KSO_WM_UNIT_VALUE" val="180"/>
  <p:tag name="KSO_WM_UNIT_HIGHLIGHT" val="0"/>
  <p:tag name="KSO_WM_UNIT_COMPATIBLE" val="0"/>
  <p:tag name="KSO_WM_UNIT_PRESET_TEXT_INDEX" val="5"/>
  <p:tag name="KSO_WM_UNIT_PRESET_TEXT_LEN" val="232"/>
</p:tagLst>
</file>

<file path=ppt/tags/tag12.xml><?xml version="1.0" encoding="utf-8"?>
<p:tagLst xmlns:p="http://schemas.openxmlformats.org/presentationml/2006/main">
  <p:tag name="KSO_WM_TAG_VERSION" val="1.0"/>
  <p:tag name="KSO_WM_TEMPLATE_CATEGORY" val="custom"/>
  <p:tag name="KSO_WM_TEMPLATE_INDEX" val="160470"/>
</p:tagLst>
</file>

<file path=ppt/tags/tag120.xml><?xml version="1.0" encoding="utf-8"?>
<p:tagLst xmlns:p="http://schemas.openxmlformats.org/presentationml/2006/main">
  <p:tag name="KSO_WM_TEMPLATE_CATEGORY" val="custom"/>
  <p:tag name="KSO_WM_TEMPLATE_INDEX" val="160470"/>
  <p:tag name="KSO_WM_TAG_VERSION" val="1.0"/>
  <p:tag name="KSO_WM_SLIDE_ID" val="custom160470_4"/>
  <p:tag name="KSO_WM_SLIDE_INDEX" val="4"/>
  <p:tag name="KSO_WM_SLIDE_ITEM_CNT" val="2"/>
  <p:tag name="KSO_WM_SLIDE_LAYOUT" val="a_f_d"/>
  <p:tag name="KSO_WM_SLIDE_LAYOUT_CNT" val="1_1_1"/>
  <p:tag name="KSO_WM_SLIDE_TYPE" val="text"/>
  <p:tag name="KSO_WM_BEAUTIFY_FLAG" val="#wm#"/>
  <p:tag name="KSO_WM_SLIDE_POSITION" val="68*58"/>
  <p:tag name="KSO_WM_SLIDE_SIZE" val="824*425"/>
</p:tagLst>
</file>

<file path=ppt/tags/tag12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d"/>
  <p:tag name="KSO_WM_UNIT_INDEX" val="1"/>
  <p:tag name="KSO_WM_UNIT_ID" val="custom160470_5*d*1"/>
  <p:tag name="KSO_WM_UNIT_CLEAR" val="0"/>
  <p:tag name="KSO_WM_UNIT_LAYERLEVEL" val="1"/>
  <p:tag name="KSO_WM_UNIT_VALUE" val="1261*2521"/>
  <p:tag name="KSO_WM_UNIT_HIGHLIGHT" val="0"/>
  <p:tag name="KSO_WM_UNIT_COMPATIBLE" val="0"/>
</p:tagLst>
</file>

<file path=ppt/tags/tag12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5*a*1"/>
  <p:tag name="KSO_WM_UNIT_CLEAR" val="1"/>
  <p:tag name="KSO_WM_UNIT_LAYERLEVEL" val="1"/>
  <p:tag name="KSO_WM_UNIT_VALUE" val="21"/>
  <p:tag name="KSO_WM_UNIT_ISCONTENTSTITLE" val="0"/>
  <p:tag name="KSO_WM_UNIT_HIGHLIGHT" val="0"/>
  <p:tag name="KSO_WM_UNIT_COMPATIBLE" val="0"/>
  <p:tag name="KSO_WM_UNIT_PRESET_TEXT_INDEX" val="3"/>
  <p:tag name="KSO_WM_UNIT_PRESET_TEXT_LEN" val="17"/>
</p:tagLst>
</file>

<file path=ppt/tags/tag12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5*f*1"/>
  <p:tag name="KSO_WM_UNIT_CLEAR" val="1"/>
  <p:tag name="KSO_WM_UNIT_LAYERLEVEL" val="1"/>
  <p:tag name="KSO_WM_UNIT_VALUE" val="76"/>
  <p:tag name="KSO_WM_UNIT_HIGHLIGHT" val="0"/>
  <p:tag name="KSO_WM_UNIT_COMPATIBLE" val="0"/>
  <p:tag name="KSO_WM_UNIT_PRESET_TEXT_INDEX" val="4"/>
  <p:tag name="KSO_WM_UNIT_PRESET_TEXT_LEN" val="57"/>
</p:tagLst>
</file>

<file path=ppt/tags/tag124.xml><?xml version="1.0" encoding="utf-8"?>
<p:tagLst xmlns:p="http://schemas.openxmlformats.org/presentationml/2006/main">
  <p:tag name="KSO_WM_TEMPLATE_CATEGORY" val="custom"/>
  <p:tag name="KSO_WM_TEMPLATE_INDEX" val="160470"/>
  <p:tag name="KSO_WM_TAG_VERSION" val="1.0"/>
  <p:tag name="KSO_WM_SLIDE_ID" val="custom160470_5"/>
  <p:tag name="KSO_WM_SLIDE_INDEX" val="5"/>
  <p:tag name="KSO_WM_SLIDE_ITEM_CNT" val="2"/>
  <p:tag name="KSO_WM_SLIDE_LAYOUT" val="a_f_d"/>
  <p:tag name="KSO_WM_SLIDE_LAYOUT_CNT" val="1_1_1"/>
  <p:tag name="KSO_WM_SLIDE_TYPE" val="text"/>
  <p:tag name="KSO_WM_BEAUTIFY_FLAG" val="#wm#"/>
  <p:tag name="KSO_WM_SLIDE_POSITION" val="122*105"/>
  <p:tag name="KSO_WM_SLIDE_SIZE" val="715*406"/>
</p:tagLst>
</file>

<file path=ppt/tags/tag12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e"/>
  <p:tag name="KSO_WM_UNIT_INDEX" val="1"/>
  <p:tag name="KSO_WM_UNIT_ID" val="custom160470_12*e*1"/>
  <p:tag name="KSO_WM_UNIT_CLEAR" val="1"/>
  <p:tag name="KSO_WM_UNIT_LAYERLEVEL" val="1"/>
  <p:tag name="KSO_WM_UNIT_VALUE" val="1"/>
  <p:tag name="KSO_WM_UNIT_HIGHLIGHT" val="0"/>
  <p:tag name="KSO_WM_UNIT_COMPATIBLE" val="1"/>
  <p:tag name="KSO_WM_UNIT_PRESET_TEXT" val="1"/>
</p:tagLst>
</file>

<file path=ppt/tags/tag12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2*a*1"/>
  <p:tag name="KSO_WM_UNIT_CLEAR" val="1"/>
  <p:tag name="KSO_WM_UNIT_LAYERLEVEL" val="1"/>
  <p:tag name="KSO_WM_UNIT_VALUE" val="13"/>
  <p:tag name="KSO_WM_UNIT_ISCONTENTSTITLE" val="0"/>
  <p:tag name="KSO_WM_UNIT_HIGHLIGHT" val="0"/>
  <p:tag name="KSO_WM_UNIT_COMPATIBLE" val="0"/>
  <p:tag name="KSO_WM_UNIT_PRESET_TEXT_INDEX" val="3"/>
  <p:tag name="KSO_WM_UNIT_PRESET_TEXT_LEN" val="17"/>
</p:tagLst>
</file>

<file path=ppt/tags/tag127.xml><?xml version="1.0" encoding="utf-8"?>
<p:tagLst xmlns:p="http://schemas.openxmlformats.org/presentationml/2006/main">
  <p:tag name="KSO_WM_TEMPLATE_CATEGORY" val="custom"/>
  <p:tag name="KSO_WM_TEMPLATE_INDEX" val="160470"/>
  <p:tag name="KSO_WM_SLIDE_ID" val="custom160470_12"/>
  <p:tag name="KSO_WM_SLIDE_INDEX" val="12"/>
  <p:tag name="KSO_WM_SLIDE_ITEM_CNT" val="1"/>
  <p:tag name="KSO_WM_SLIDE_LAYOUT" val="a_e"/>
  <p:tag name="KSO_WM_SLIDE_LAYOUT_CNT" val="1_1"/>
  <p:tag name="KSO_WM_SLIDE_TYPE" val="sectionTitle"/>
  <p:tag name="KSO_WM_BEAUTIFY_FLAG" val="#wm#"/>
  <p:tag name="KSO_WM_TAG_VERSION" val="1.0"/>
</p:tagLst>
</file>

<file path=ppt/tags/tag12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1"/>
  <p:tag name="KSO_WM_UNIT_ID" val="custom160470_13*m_i*1_1"/>
  <p:tag name="KSO_WM_UNIT_CLEAR" val="1"/>
  <p:tag name="KSO_WM_UNIT_LAYERLEVEL" val="1_1"/>
  <p:tag name="KSO_WM_DIAGRAM_GROUP_CODE" val="m1-1"/>
  <p:tag name="KSO_WM_UNIT_FILL_FORE_SCHEMECOLOR_INDEX" val="8"/>
  <p:tag name="KSO_WM_UNIT_FILL_TYPE" val="1"/>
  <p:tag name="KSO_WM_UNIT_USESOURCEFORMAT_APPLY" val="1"/>
</p:tagLst>
</file>

<file path=ppt/tags/tag12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1_1"/>
  <p:tag name="KSO_WM_UNIT_ID" val="custom160470_13*m_h_a*1_1_1"/>
  <p:tag name="KSO_WM_UNIT_CLEAR" val="1"/>
  <p:tag name="KSO_WM_UNIT_LAYERLEVEL" val="1_1_1"/>
  <p:tag name="KSO_WM_UNIT_VALUE" val="30"/>
  <p:tag name="KSO_WM_UNIT_HIGHLIGHT" val="0"/>
  <p:tag name="KSO_WM_UNIT_COMPATIBLE" val="0"/>
  <p:tag name="KSO_WM_UNIT_PRESET_TEXT_INDEX" val="3"/>
  <p:tag name="KSO_WM_DIAGRAM_GROUP_CODE" val="m1-1"/>
  <p:tag name="KSO_WM_UNIT_PRESET_TEXT_LEN" val="5"/>
  <p:tag name="KSO_WM_UNIT_FILL_FORE_SCHEMECOLOR_INDEX" val="8"/>
  <p:tag name="KSO_WM_UNIT_FILL_TYPE" val="1"/>
  <p:tag name="KSO_WM_UNIT_USESOURCEFORMAT_APPLY" val="1"/>
</p:tagLst>
</file>

<file path=ppt/tags/tag13.xml><?xml version="1.0" encoding="utf-8"?>
<p:tagLst xmlns:p="http://schemas.openxmlformats.org/presentationml/2006/main">
  <p:tag name="KSO_WM_TAG_VERSION" val="1.0"/>
  <p:tag name="KSO_WM_TEMPLATE_CATEGORY" val="custom"/>
  <p:tag name="KSO_WM_TEMPLATE_INDEX" val="160470"/>
</p:tagLst>
</file>

<file path=ppt/tags/tag13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1_1"/>
  <p:tag name="KSO_WM_UNIT_ID" val="custom160470_13*m_h_f*1_1_1"/>
  <p:tag name="KSO_WM_UNIT_CLEAR" val="1"/>
  <p:tag name="KSO_WM_UNIT_LAYERLEVEL" val="1_1_1"/>
  <p:tag name="KSO_WM_UNIT_VALUE" val="48"/>
  <p:tag name="KSO_WM_UNIT_HIGHLIGHT" val="0"/>
  <p:tag name="KSO_WM_UNIT_COMPATIBLE" val="0"/>
  <p:tag name="KSO_WM_UNIT_PRESET_TEXT_INDEX" val="4"/>
  <p:tag name="KSO_WM_DIAGRAM_GROUP_CODE" val="m1-1"/>
  <p:tag name="KSO_WM_UNIT_PRESET_TEXT_LEN" val="57"/>
  <p:tag name="KSO_WM_UNIT_TEXT_FILL_FORE_SCHEMECOLOR_INDEX" val="13"/>
  <p:tag name="KSO_WM_UNIT_TEXT_FILL_TYPE" val="1"/>
  <p:tag name="KSO_WM_UNIT_USESOURCEFORMAT_APPLY" val="1"/>
</p:tagLst>
</file>

<file path=ppt/tags/tag13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3*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132.xml><?xml version="1.0" encoding="utf-8"?>
<p:tagLst xmlns:p="http://schemas.openxmlformats.org/presentationml/2006/main">
  <p:tag name="KSO_WM_TEMPLATE_CATEGORY" val="custom"/>
  <p:tag name="KSO_WM_TEMPLATE_INDEX" val="160470"/>
  <p:tag name="KSO_WM_SLIDE_ID" val="custom160470_13"/>
  <p:tag name="KSO_WM_SLIDE_INDEX" val="13"/>
  <p:tag name="KSO_WM_SLIDE_ITEM_CNT" val="1"/>
  <p:tag name="KSO_WM_SLIDE_LAYOUT" val="a_m"/>
  <p:tag name="KSO_WM_SLIDE_LAYOUT_CNT" val="1_1"/>
  <p:tag name="KSO_WM_SLIDE_TYPE" val="text"/>
  <p:tag name="KSO_WM_BEAUTIFY_FLAG" val="#wm#"/>
  <p:tag name="KSO_WM_TAG_VERSION" val="1.0"/>
  <p:tag name="KSO_WM_SLIDE_POSITION" val="321*186"/>
  <p:tag name="KSO_WM_SLIDE_SIZE" val="318*286"/>
  <p:tag name="KSO_WM_DIAGRAM_GROUP_CODE" val="m1-1"/>
</p:tagLst>
</file>

<file path=ppt/tags/tag13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1"/>
  <p:tag name="KSO_WM_UNIT_ID" val="custom160470_14*m_i*1_1"/>
  <p:tag name="KSO_WM_UNIT_CLEAR" val="1"/>
  <p:tag name="KSO_WM_UNIT_LAYERLEVEL" val="1_1"/>
  <p:tag name="KSO_WM_DIAGRAM_GROUP_CODE" val="m1-1"/>
  <p:tag name="KSO_WM_UNIT_FILL_FORE_SCHEMECOLOR_INDEX" val="7"/>
  <p:tag name="KSO_WM_UNIT_FILL_TYPE" val="1"/>
  <p:tag name="KSO_WM_UNIT_USESOURCEFORMAT_APPLY" val="1"/>
</p:tagLst>
</file>

<file path=ppt/tags/tag13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1_1"/>
  <p:tag name="KSO_WM_UNIT_ID" val="custom160470_14*m_h_a*1_1_1"/>
  <p:tag name="KSO_WM_UNIT_CLEAR" val="1"/>
  <p:tag name="KSO_WM_UNIT_LAYERLEVEL" val="1_1_1"/>
  <p:tag name="KSO_WM_UNIT_VALUE" val="30"/>
  <p:tag name="KSO_WM_UNIT_HIGHLIGHT" val="0"/>
  <p:tag name="KSO_WM_UNIT_COMPATIBLE" val="0"/>
  <p:tag name="KSO_WM_UNIT_PRESET_TEXT_INDEX" val="3"/>
  <p:tag name="KSO_WM_DIAGRAM_GROUP_CODE" val="m1-1"/>
  <p:tag name="KSO_WM_UNIT_PRESET_TEXT_LEN" val="5"/>
  <p:tag name="KSO_WM_UNIT_FILL_FORE_SCHEMECOLOR_INDEX" val="7"/>
  <p:tag name="KSO_WM_UNIT_FILL_TYPE" val="1"/>
  <p:tag name="KSO_WM_UNIT_USESOURCEFORMAT_APPLY" val="1"/>
</p:tagLst>
</file>

<file path=ppt/tags/tag13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2"/>
  <p:tag name="KSO_WM_UNIT_ID" val="custom160470_14*m_i*1_2"/>
  <p:tag name="KSO_WM_UNIT_CLEAR" val="1"/>
  <p:tag name="KSO_WM_UNIT_LAYERLEVEL" val="1_1"/>
  <p:tag name="KSO_WM_DIAGRAM_GROUP_CODE" val="m1-1"/>
  <p:tag name="KSO_WM_UNIT_FILL_FORE_SCHEMECOLOR_INDEX" val="8"/>
  <p:tag name="KSO_WM_UNIT_FILL_TYPE" val="1"/>
  <p:tag name="KSO_WM_UNIT_USESOURCEFORMAT_APPLY" val="1"/>
</p:tagLst>
</file>

<file path=ppt/tags/tag13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2_1"/>
  <p:tag name="KSO_WM_UNIT_ID" val="custom160470_14*m_h_a*1_2_1"/>
  <p:tag name="KSO_WM_UNIT_CLEAR" val="1"/>
  <p:tag name="KSO_WM_UNIT_LAYERLEVEL" val="1_1_1"/>
  <p:tag name="KSO_WM_UNIT_VALUE" val="30"/>
  <p:tag name="KSO_WM_UNIT_HIGHLIGHT" val="0"/>
  <p:tag name="KSO_WM_UNIT_COMPATIBLE" val="0"/>
  <p:tag name="KSO_WM_UNIT_PRESET_TEXT_INDEX" val="3"/>
  <p:tag name="KSO_WM_DIAGRAM_GROUP_CODE" val="m1-1"/>
  <p:tag name="KSO_WM_UNIT_PRESET_TEXT_LEN" val="5"/>
  <p:tag name="KSO_WM_UNIT_FILL_FORE_SCHEMECOLOR_INDEX" val="8"/>
  <p:tag name="KSO_WM_UNIT_FILL_TYPE" val="1"/>
  <p:tag name="KSO_WM_UNIT_USESOURCEFORMAT_APPLY" val="1"/>
</p:tagLst>
</file>

<file path=ppt/tags/tag13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1_1"/>
  <p:tag name="KSO_WM_UNIT_ID" val="custom160470_14*m_h_f*1_1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13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2_1"/>
  <p:tag name="KSO_WM_UNIT_ID" val="custom160470_14*m_h_f*1_2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13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4*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14.xml><?xml version="1.0" encoding="utf-8"?>
<p:tagLst xmlns:p="http://schemas.openxmlformats.org/presentationml/2006/main">
  <p:tag name="KSO_WM_TAG_VERSION" val="1.0"/>
  <p:tag name="KSO_WM_TEMPLATE_CATEGORY" val="custom"/>
  <p:tag name="KSO_WM_TEMPLATE_INDEX" val="160470"/>
</p:tagLst>
</file>

<file path=ppt/tags/tag140.xml><?xml version="1.0" encoding="utf-8"?>
<p:tagLst xmlns:p="http://schemas.openxmlformats.org/presentationml/2006/main">
  <p:tag name="KSO_WM_TEMPLATE_CATEGORY" val="custom"/>
  <p:tag name="KSO_WM_TEMPLATE_INDEX" val="160470"/>
  <p:tag name="KSO_WM_SLIDE_ID" val="custom160470_14"/>
  <p:tag name="KSO_WM_SLIDE_INDEX" val="14"/>
  <p:tag name="KSO_WM_SLIDE_ITEM_CNT" val="2"/>
  <p:tag name="KSO_WM_SLIDE_LAYOUT" val="a_m"/>
  <p:tag name="KSO_WM_SLIDE_LAYOUT_CNT" val="1_1"/>
  <p:tag name="KSO_WM_SLIDE_TYPE" val="text"/>
  <p:tag name="KSO_WM_BEAUTIFY_FLAG" val="#wm#"/>
  <p:tag name="KSO_WM_TAG_VERSION" val="1.0"/>
  <p:tag name="KSO_WM_SLIDE_POSITION" val="294*175"/>
  <p:tag name="KSO_WM_SLIDE_SIZE" val="371*288"/>
  <p:tag name="KSO_WM_DIAGRAM_GROUP_CODE" val="m1-1"/>
</p:tagLst>
</file>

<file path=ppt/tags/tag14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1"/>
  <p:tag name="KSO_WM_UNIT_ID" val="custom160470_15*m_i*1_1"/>
  <p:tag name="KSO_WM_UNIT_CLEAR" val="1"/>
  <p:tag name="KSO_WM_UNIT_LAYERLEVEL" val="1_1"/>
  <p:tag name="KSO_WM_DIAGRAM_GROUP_CODE" val="m1-1"/>
  <p:tag name="KSO_WM_UNIT_FILL_FORE_SCHEMECOLOR_INDEX" val="6"/>
  <p:tag name="KSO_WM_UNIT_FILL_TYPE" val="1"/>
  <p:tag name="KSO_WM_UNIT_USESOURCEFORMAT_APPLY" val="1"/>
</p:tagLst>
</file>

<file path=ppt/tags/tag14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1_1"/>
  <p:tag name="KSO_WM_UNIT_ID" val="custom160470_15*m_h_a*1_1_1"/>
  <p:tag name="KSO_WM_UNIT_CLEAR" val="1"/>
  <p:tag name="KSO_WM_UNIT_LAYERLEVEL" val="1_1_1"/>
  <p:tag name="KSO_WM_UNIT_VALUE" val="25"/>
  <p:tag name="KSO_WM_UNIT_HIGHLIGHT" val="0"/>
  <p:tag name="KSO_WM_UNIT_COMPATIBLE" val="0"/>
  <p:tag name="KSO_WM_UNIT_PRESET_TEXT_INDEX" val="3"/>
  <p:tag name="KSO_WM_DIAGRAM_GROUP_CODE" val="m1-1"/>
  <p:tag name="KSO_WM_UNIT_PRESET_TEXT_LEN" val="5"/>
  <p:tag name="KSO_WM_UNIT_FILL_FORE_SCHEMECOLOR_INDEX" val="6"/>
  <p:tag name="KSO_WM_UNIT_FILL_TYPE" val="1"/>
  <p:tag name="KSO_WM_UNIT_USESOURCEFORMAT_APPLY" val="1"/>
</p:tagLst>
</file>

<file path=ppt/tags/tag14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2"/>
  <p:tag name="KSO_WM_UNIT_ID" val="custom160470_15*m_i*1_2"/>
  <p:tag name="KSO_WM_UNIT_CLEAR" val="1"/>
  <p:tag name="KSO_WM_UNIT_LAYERLEVEL" val="1_1"/>
  <p:tag name="KSO_WM_DIAGRAM_GROUP_CODE" val="m1-1"/>
  <p:tag name="KSO_WM_UNIT_FILL_FORE_SCHEMECOLOR_INDEX" val="7"/>
  <p:tag name="KSO_WM_UNIT_FILL_TYPE" val="1"/>
  <p:tag name="KSO_WM_UNIT_USESOURCEFORMAT_APPLY" val="1"/>
</p:tagLst>
</file>

<file path=ppt/tags/tag14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2_1"/>
  <p:tag name="KSO_WM_UNIT_ID" val="custom160470_15*m_h_a*1_2_1"/>
  <p:tag name="KSO_WM_UNIT_CLEAR" val="1"/>
  <p:tag name="KSO_WM_UNIT_LAYERLEVEL" val="1_1_1"/>
  <p:tag name="KSO_WM_UNIT_VALUE" val="25"/>
  <p:tag name="KSO_WM_UNIT_HIGHLIGHT" val="0"/>
  <p:tag name="KSO_WM_UNIT_COMPATIBLE" val="0"/>
  <p:tag name="KSO_WM_UNIT_PRESET_TEXT_INDEX" val="3"/>
  <p:tag name="KSO_WM_DIAGRAM_GROUP_CODE" val="m1-1"/>
  <p:tag name="KSO_WM_UNIT_PRESET_TEXT_LEN" val="5"/>
  <p:tag name="KSO_WM_UNIT_FILL_FORE_SCHEMECOLOR_INDEX" val="7"/>
  <p:tag name="KSO_WM_UNIT_FILL_TYPE" val="1"/>
  <p:tag name="KSO_WM_UNIT_USESOURCEFORMAT_APPLY" val="1"/>
</p:tagLst>
</file>

<file path=ppt/tags/tag14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3"/>
  <p:tag name="KSO_WM_UNIT_ID" val="custom160470_15*m_i*1_3"/>
  <p:tag name="KSO_WM_UNIT_CLEAR" val="1"/>
  <p:tag name="KSO_WM_UNIT_LAYERLEVEL" val="1_1"/>
  <p:tag name="KSO_WM_DIAGRAM_GROUP_CODE" val="m1-1"/>
  <p:tag name="KSO_WM_UNIT_FILL_FORE_SCHEMECOLOR_INDEX" val="8"/>
  <p:tag name="KSO_WM_UNIT_FILL_TYPE" val="1"/>
  <p:tag name="KSO_WM_UNIT_USESOURCEFORMAT_APPLY" val="1"/>
</p:tagLst>
</file>

<file path=ppt/tags/tag14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3_1"/>
  <p:tag name="KSO_WM_UNIT_ID" val="custom160470_15*m_h_a*1_3_1"/>
  <p:tag name="KSO_WM_UNIT_CLEAR" val="1"/>
  <p:tag name="KSO_WM_UNIT_LAYERLEVEL" val="1_1_1"/>
  <p:tag name="KSO_WM_UNIT_VALUE" val="25"/>
  <p:tag name="KSO_WM_UNIT_HIGHLIGHT" val="0"/>
  <p:tag name="KSO_WM_UNIT_COMPATIBLE" val="0"/>
  <p:tag name="KSO_WM_UNIT_PRESET_TEXT_INDEX" val="3"/>
  <p:tag name="KSO_WM_DIAGRAM_GROUP_CODE" val="m1-1"/>
  <p:tag name="KSO_WM_UNIT_PRESET_TEXT_LEN" val="5"/>
  <p:tag name="KSO_WM_UNIT_FILL_FORE_SCHEMECOLOR_INDEX" val="8"/>
  <p:tag name="KSO_WM_UNIT_FILL_TYPE" val="1"/>
  <p:tag name="KSO_WM_UNIT_USESOURCEFORMAT_APPLY" val="1"/>
</p:tagLst>
</file>

<file path=ppt/tags/tag14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1_1"/>
  <p:tag name="KSO_WM_UNIT_ID" val="custom160470_15*m_h_f*1_1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14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2_1"/>
  <p:tag name="KSO_WM_UNIT_ID" val="custom160470_15*m_h_f*1_2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14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3_1"/>
  <p:tag name="KSO_WM_UNIT_ID" val="custom160470_15*m_h_f*1_3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15.xml><?xml version="1.0" encoding="utf-8"?>
<p:tagLst xmlns:p="http://schemas.openxmlformats.org/presentationml/2006/main">
  <p:tag name="KSO_WM_TAG_VERSION" val="1.0"/>
  <p:tag name="KSO_WM_TEMPLATE_CATEGORY" val="custom"/>
  <p:tag name="KSO_WM_TEMPLATE_INDEX" val="160470"/>
</p:tagLst>
</file>

<file path=ppt/tags/tag15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5*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15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1"/>
  <p:tag name="KSO_WM_UNIT_ID" val="custom160470_15*m_i*1_1"/>
  <p:tag name="KSO_WM_UNIT_CLEAR" val="1"/>
  <p:tag name="KSO_WM_UNIT_LAYERLEVEL" val="1_1"/>
  <p:tag name="KSO_WM_DIAGRAM_GROUP_CODE" val="m1-1"/>
  <p:tag name="KSO_WM_UNIT_FILL_FORE_SCHEMECOLOR_INDEX" val="6"/>
  <p:tag name="KSO_WM_UNIT_FILL_TYPE" val="1"/>
  <p:tag name="KSO_WM_UNIT_USESOURCEFORMAT_APPLY" val="1"/>
</p:tagLst>
</file>

<file path=ppt/tags/tag15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1_1"/>
  <p:tag name="KSO_WM_UNIT_ID" val="custom160470_15*m_h_a*1_1_1"/>
  <p:tag name="KSO_WM_UNIT_CLEAR" val="1"/>
  <p:tag name="KSO_WM_UNIT_LAYERLEVEL" val="1_1_1"/>
  <p:tag name="KSO_WM_UNIT_VALUE" val="25"/>
  <p:tag name="KSO_WM_UNIT_HIGHLIGHT" val="0"/>
  <p:tag name="KSO_WM_UNIT_COMPATIBLE" val="0"/>
  <p:tag name="KSO_WM_UNIT_PRESET_TEXT_INDEX" val="3"/>
  <p:tag name="KSO_WM_DIAGRAM_GROUP_CODE" val="m1-1"/>
  <p:tag name="KSO_WM_UNIT_PRESET_TEXT_LEN" val="5"/>
  <p:tag name="KSO_WM_UNIT_FILL_FORE_SCHEMECOLOR_INDEX" val="6"/>
  <p:tag name="KSO_WM_UNIT_FILL_TYPE" val="1"/>
  <p:tag name="KSO_WM_UNIT_USESOURCEFORMAT_APPLY" val="1"/>
</p:tagLst>
</file>

<file path=ppt/tags/tag15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2"/>
  <p:tag name="KSO_WM_UNIT_ID" val="custom160470_15*m_i*1_2"/>
  <p:tag name="KSO_WM_UNIT_CLEAR" val="1"/>
  <p:tag name="KSO_WM_UNIT_LAYERLEVEL" val="1_1"/>
  <p:tag name="KSO_WM_DIAGRAM_GROUP_CODE" val="m1-1"/>
  <p:tag name="KSO_WM_UNIT_FILL_FORE_SCHEMECOLOR_INDEX" val="7"/>
  <p:tag name="KSO_WM_UNIT_FILL_TYPE" val="1"/>
  <p:tag name="KSO_WM_UNIT_USESOURCEFORMAT_APPLY" val="1"/>
</p:tagLst>
</file>

<file path=ppt/tags/tag15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2_1"/>
  <p:tag name="KSO_WM_UNIT_ID" val="custom160470_15*m_h_a*1_2_1"/>
  <p:tag name="KSO_WM_UNIT_CLEAR" val="1"/>
  <p:tag name="KSO_WM_UNIT_LAYERLEVEL" val="1_1_1"/>
  <p:tag name="KSO_WM_UNIT_VALUE" val="25"/>
  <p:tag name="KSO_WM_UNIT_HIGHLIGHT" val="0"/>
  <p:tag name="KSO_WM_UNIT_COMPATIBLE" val="0"/>
  <p:tag name="KSO_WM_UNIT_PRESET_TEXT_INDEX" val="3"/>
  <p:tag name="KSO_WM_DIAGRAM_GROUP_CODE" val="m1-1"/>
  <p:tag name="KSO_WM_UNIT_PRESET_TEXT_LEN" val="5"/>
  <p:tag name="KSO_WM_UNIT_FILL_FORE_SCHEMECOLOR_INDEX" val="7"/>
  <p:tag name="KSO_WM_UNIT_FILL_TYPE" val="1"/>
  <p:tag name="KSO_WM_UNIT_USESOURCEFORMAT_APPLY" val="1"/>
</p:tagLst>
</file>

<file path=ppt/tags/tag15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3"/>
  <p:tag name="KSO_WM_UNIT_ID" val="custom160470_15*m_i*1_3"/>
  <p:tag name="KSO_WM_UNIT_CLEAR" val="1"/>
  <p:tag name="KSO_WM_UNIT_LAYERLEVEL" val="1_1"/>
  <p:tag name="KSO_WM_DIAGRAM_GROUP_CODE" val="m1-1"/>
  <p:tag name="KSO_WM_UNIT_FILL_FORE_SCHEMECOLOR_INDEX" val="8"/>
  <p:tag name="KSO_WM_UNIT_FILL_TYPE" val="1"/>
  <p:tag name="KSO_WM_UNIT_USESOURCEFORMAT_APPLY" val="1"/>
</p:tagLst>
</file>

<file path=ppt/tags/tag15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3_1"/>
  <p:tag name="KSO_WM_UNIT_ID" val="custom160470_15*m_h_a*1_3_1"/>
  <p:tag name="KSO_WM_UNIT_CLEAR" val="1"/>
  <p:tag name="KSO_WM_UNIT_LAYERLEVEL" val="1_1_1"/>
  <p:tag name="KSO_WM_UNIT_VALUE" val="25"/>
  <p:tag name="KSO_WM_UNIT_HIGHLIGHT" val="0"/>
  <p:tag name="KSO_WM_UNIT_COMPATIBLE" val="0"/>
  <p:tag name="KSO_WM_UNIT_PRESET_TEXT_INDEX" val="3"/>
  <p:tag name="KSO_WM_DIAGRAM_GROUP_CODE" val="m1-1"/>
  <p:tag name="KSO_WM_UNIT_PRESET_TEXT_LEN" val="5"/>
  <p:tag name="KSO_WM_UNIT_FILL_FORE_SCHEMECOLOR_INDEX" val="8"/>
  <p:tag name="KSO_WM_UNIT_FILL_TYPE" val="1"/>
  <p:tag name="KSO_WM_UNIT_USESOURCEFORMAT_APPLY" val="1"/>
</p:tagLst>
</file>

<file path=ppt/tags/tag157.xml><?xml version="1.0" encoding="utf-8"?>
<p:tagLst xmlns:p="http://schemas.openxmlformats.org/presentationml/2006/main">
  <p:tag name="KSO_WM_TEMPLATE_CATEGORY" val="custom"/>
  <p:tag name="KSO_WM_TEMPLATE_INDEX" val="160470"/>
  <p:tag name="KSO_WM_SLIDE_ID" val="custom160470_15"/>
  <p:tag name="KSO_WM_SLIDE_INDEX" val="15"/>
  <p:tag name="KSO_WM_SLIDE_ITEM_CNT" val="3"/>
  <p:tag name="KSO_WM_SLIDE_LAYOUT" val="a_m"/>
  <p:tag name="KSO_WM_SLIDE_LAYOUT_CNT" val="1_1"/>
  <p:tag name="KSO_WM_SLIDE_TYPE" val="text"/>
  <p:tag name="KSO_WM_BEAUTIFY_FLAG" val="#wm#"/>
  <p:tag name="KSO_WM_TAG_VERSION" val="1.0"/>
  <p:tag name="KSO_WM_SLIDE_POSITION" val="207*177"/>
  <p:tag name="KSO_WM_SLIDE_SIZE" val="546*289"/>
  <p:tag name="KSO_WM_DIAGRAM_GROUP_CODE" val="m1-1"/>
</p:tagLst>
</file>

<file path=ppt/tags/tag15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1"/>
  <p:tag name="KSO_WM_UNIT_ID" val="custom160470_16*m_i*1_1"/>
  <p:tag name="KSO_WM_UNIT_CLEAR" val="1"/>
  <p:tag name="KSO_WM_UNIT_LAYERLEVEL" val="1_1"/>
  <p:tag name="KSO_WM_DIAGRAM_GROUP_CODE" val="m1-1"/>
  <p:tag name="KSO_WM_UNIT_FILL_FORE_SCHEMECOLOR_INDEX" val="5"/>
  <p:tag name="KSO_WM_UNIT_FILL_TYPE" val="1"/>
  <p:tag name="KSO_WM_UNIT_USESOURCEFORMAT_APPLY" val="1"/>
</p:tagLst>
</file>

<file path=ppt/tags/tag15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1_1"/>
  <p:tag name="KSO_WM_UNIT_ID" val="custom160470_16*m_h_a*1_1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5"/>
  <p:tag name="KSO_WM_UNIT_FILL_TYPE" val="1"/>
  <p:tag name="KSO_WM_UNIT_USESOURCEFORMAT_APPLY" val="1"/>
</p:tagLst>
</file>

<file path=ppt/tags/tag16.xml><?xml version="1.0" encoding="utf-8"?>
<p:tagLst xmlns:p="http://schemas.openxmlformats.org/presentationml/2006/main">
  <p:tag name="KSO_WM_TAG_VERSION" val="1.0"/>
  <p:tag name="KSO_WM_TEMPLATE_CATEGORY" val="custom"/>
  <p:tag name="KSO_WM_TEMPLATE_INDEX" val="160470"/>
</p:tagLst>
</file>

<file path=ppt/tags/tag16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2"/>
  <p:tag name="KSO_WM_UNIT_ID" val="custom160470_16*m_i*1_2"/>
  <p:tag name="KSO_WM_UNIT_CLEAR" val="1"/>
  <p:tag name="KSO_WM_UNIT_LAYERLEVEL" val="1_1"/>
  <p:tag name="KSO_WM_DIAGRAM_GROUP_CODE" val="m1-1"/>
  <p:tag name="KSO_WM_UNIT_FILL_FORE_SCHEMECOLOR_INDEX" val="6"/>
  <p:tag name="KSO_WM_UNIT_FILL_TYPE" val="1"/>
  <p:tag name="KSO_WM_UNIT_USESOURCEFORMAT_APPLY" val="1"/>
</p:tagLst>
</file>

<file path=ppt/tags/tag16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2_1"/>
  <p:tag name="KSO_WM_UNIT_ID" val="custom160470_16*m_h_a*1_2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6"/>
  <p:tag name="KSO_WM_UNIT_FILL_TYPE" val="1"/>
  <p:tag name="KSO_WM_UNIT_USESOURCEFORMAT_APPLY" val="1"/>
</p:tagLst>
</file>

<file path=ppt/tags/tag16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3"/>
  <p:tag name="KSO_WM_UNIT_ID" val="custom160470_16*m_i*1_3"/>
  <p:tag name="KSO_WM_UNIT_CLEAR" val="1"/>
  <p:tag name="KSO_WM_UNIT_LAYERLEVEL" val="1_1"/>
  <p:tag name="KSO_WM_DIAGRAM_GROUP_CODE" val="m1-1"/>
  <p:tag name="KSO_WM_UNIT_FILL_FORE_SCHEMECOLOR_INDEX" val="7"/>
  <p:tag name="KSO_WM_UNIT_FILL_TYPE" val="1"/>
  <p:tag name="KSO_WM_UNIT_USESOURCEFORMAT_APPLY" val="1"/>
</p:tagLst>
</file>

<file path=ppt/tags/tag16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3_1"/>
  <p:tag name="KSO_WM_UNIT_ID" val="custom160470_16*m_h_a*1_3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7"/>
  <p:tag name="KSO_WM_UNIT_FILL_TYPE" val="1"/>
  <p:tag name="KSO_WM_UNIT_USESOURCEFORMAT_APPLY" val="1"/>
</p:tagLst>
</file>

<file path=ppt/tags/tag16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4"/>
  <p:tag name="KSO_WM_UNIT_ID" val="custom160470_16*m_i*1_4"/>
  <p:tag name="KSO_WM_UNIT_CLEAR" val="1"/>
  <p:tag name="KSO_WM_UNIT_LAYERLEVEL" val="1_1"/>
  <p:tag name="KSO_WM_DIAGRAM_GROUP_CODE" val="m1-1"/>
  <p:tag name="KSO_WM_UNIT_FILL_FORE_SCHEMECOLOR_INDEX" val="8"/>
  <p:tag name="KSO_WM_UNIT_FILL_TYPE" val="1"/>
  <p:tag name="KSO_WM_UNIT_USESOURCEFORMAT_APPLY" val="1"/>
</p:tagLst>
</file>

<file path=ppt/tags/tag16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4_1"/>
  <p:tag name="KSO_WM_UNIT_ID" val="custom160470_16*m_h_a*1_4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8"/>
  <p:tag name="KSO_WM_UNIT_FILL_TYPE" val="1"/>
  <p:tag name="KSO_WM_UNIT_USESOURCEFORMAT_APPLY" val="1"/>
</p:tagLst>
</file>

<file path=ppt/tags/tag16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1_1"/>
  <p:tag name="KSO_WM_UNIT_ID" val="custom160470_16*m_h_f*1_1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16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2_1"/>
  <p:tag name="KSO_WM_UNIT_ID" val="custom160470_16*m_h_f*1_2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16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3_1"/>
  <p:tag name="KSO_WM_UNIT_ID" val="custom160470_16*m_h_f*1_3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16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4_1"/>
  <p:tag name="KSO_WM_UNIT_ID" val="custom160470_16*m_h_f*1_4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17.xml><?xml version="1.0" encoding="utf-8"?>
<p:tagLst xmlns:p="http://schemas.openxmlformats.org/presentationml/2006/main">
  <p:tag name="KSO_WM_TAG_VERSION" val="1.0"/>
  <p:tag name="KSO_WM_TEMPLATE_CATEGORY" val="custom"/>
  <p:tag name="KSO_WM_TEMPLATE_INDEX" val="160470"/>
</p:tagLst>
</file>

<file path=ppt/tags/tag17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6*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171.xml><?xml version="1.0" encoding="utf-8"?>
<p:tagLst xmlns:p="http://schemas.openxmlformats.org/presentationml/2006/main">
  <p:tag name="KSO_WM_TEMPLATE_CATEGORY" val="custom"/>
  <p:tag name="KSO_WM_TEMPLATE_INDEX" val="160470"/>
  <p:tag name="KSO_WM_SLIDE_ID" val="custom160470_16"/>
  <p:tag name="KSO_WM_SLIDE_INDEX" val="16"/>
  <p:tag name="KSO_WM_SLIDE_ITEM_CNT" val="4"/>
  <p:tag name="KSO_WM_SLIDE_LAYOUT" val="a_m"/>
  <p:tag name="KSO_WM_SLIDE_LAYOUT_CNT" val="1_1"/>
  <p:tag name="KSO_WM_SLIDE_TYPE" val="text"/>
  <p:tag name="KSO_WM_BEAUTIFY_FLAG" val="#wm#"/>
  <p:tag name="KSO_WM_TAG_VERSION" val="1.0"/>
  <p:tag name="KSO_WM_SLIDE_POSITION" val="214*199"/>
  <p:tag name="KSO_WM_SLIDE_SIZE" val="532*260"/>
  <p:tag name="KSO_WM_DIAGRAM_GROUP_CODE" val="m1-1"/>
</p:tagLst>
</file>

<file path=ppt/tags/tag17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1"/>
  <p:tag name="KSO_WM_UNIT_ID" val="custom160470_17*m_i*1_1"/>
  <p:tag name="KSO_WM_UNIT_CLEAR" val="1"/>
  <p:tag name="KSO_WM_UNIT_LAYERLEVEL" val="1_1"/>
  <p:tag name="KSO_WM_DIAGRAM_GROUP_CODE" val="m1-1"/>
  <p:tag name="KSO_WM_UNIT_FILL_FORE_SCHEMECOLOR_INDEX" val="5"/>
  <p:tag name="KSO_WM_UNIT_FILL_TYPE" val="1"/>
  <p:tag name="KSO_WM_UNIT_USESOURCEFORMAT_APPLY" val="1"/>
</p:tagLst>
</file>

<file path=ppt/tags/tag17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1_1"/>
  <p:tag name="KSO_WM_UNIT_ID" val="custom160470_17*m_h_a*1_1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5"/>
  <p:tag name="KSO_WM_UNIT_FILL_TYPE" val="1"/>
  <p:tag name="KSO_WM_UNIT_USESOURCEFORMAT_APPLY" val="1"/>
</p:tagLst>
</file>

<file path=ppt/tags/tag17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2"/>
  <p:tag name="KSO_WM_UNIT_ID" val="custom160470_17*m_i*1_2"/>
  <p:tag name="KSO_WM_UNIT_CLEAR" val="1"/>
  <p:tag name="KSO_WM_UNIT_LAYERLEVEL" val="1_1"/>
  <p:tag name="KSO_WM_DIAGRAM_GROUP_CODE" val="m1-1"/>
  <p:tag name="KSO_WM_UNIT_FILL_FORE_SCHEMECOLOR_INDEX" val="6"/>
  <p:tag name="KSO_WM_UNIT_FILL_TYPE" val="1"/>
  <p:tag name="KSO_WM_UNIT_USESOURCEFORMAT_APPLY" val="1"/>
</p:tagLst>
</file>

<file path=ppt/tags/tag17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2_1"/>
  <p:tag name="KSO_WM_UNIT_ID" val="custom160470_17*m_h_a*1_2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6"/>
  <p:tag name="KSO_WM_UNIT_FILL_TYPE" val="1"/>
  <p:tag name="KSO_WM_UNIT_USESOURCEFORMAT_APPLY" val="1"/>
</p:tagLst>
</file>

<file path=ppt/tags/tag17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3"/>
  <p:tag name="KSO_WM_UNIT_ID" val="custom160470_17*m_i*1_3"/>
  <p:tag name="KSO_WM_UNIT_CLEAR" val="1"/>
  <p:tag name="KSO_WM_UNIT_LAYERLEVEL" val="1_1"/>
  <p:tag name="KSO_WM_DIAGRAM_GROUP_CODE" val="m1-1"/>
  <p:tag name="KSO_WM_UNIT_FILL_FORE_SCHEMECOLOR_INDEX" val="7"/>
  <p:tag name="KSO_WM_UNIT_FILL_TYPE" val="1"/>
  <p:tag name="KSO_WM_UNIT_USESOURCEFORMAT_APPLY" val="1"/>
</p:tagLst>
</file>

<file path=ppt/tags/tag17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3_1"/>
  <p:tag name="KSO_WM_UNIT_ID" val="custom160470_17*m_h_a*1_3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7"/>
  <p:tag name="KSO_WM_UNIT_FILL_TYPE" val="1"/>
  <p:tag name="KSO_WM_UNIT_USESOURCEFORMAT_APPLY" val="1"/>
</p:tagLst>
</file>

<file path=ppt/tags/tag17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4"/>
  <p:tag name="KSO_WM_UNIT_ID" val="custom160470_17*m_i*1_4"/>
  <p:tag name="KSO_WM_UNIT_CLEAR" val="1"/>
  <p:tag name="KSO_WM_UNIT_LAYERLEVEL" val="1_1"/>
  <p:tag name="KSO_WM_DIAGRAM_GROUP_CODE" val="m1-1"/>
  <p:tag name="KSO_WM_UNIT_FILL_FORE_SCHEMECOLOR_INDEX" val="8"/>
  <p:tag name="KSO_WM_UNIT_FILL_TYPE" val="1"/>
  <p:tag name="KSO_WM_UNIT_USESOURCEFORMAT_APPLY" val="1"/>
</p:tagLst>
</file>

<file path=ppt/tags/tag17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5_1"/>
  <p:tag name="KSO_WM_UNIT_ID" val="custom160470_17*m_h_a*1_5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8"/>
  <p:tag name="KSO_WM_UNIT_FILL_TYPE" val="1"/>
  <p:tag name="KSO_WM_UNIT_USESOURCEFORMAT_APPLY" val="1"/>
</p:tagLst>
</file>

<file path=ppt/tags/tag18.xml><?xml version="1.0" encoding="utf-8"?>
<p:tagLst xmlns:p="http://schemas.openxmlformats.org/presentationml/2006/main">
  <p:tag name="KSO_WM_TAG_VERSION" val="1.0"/>
  <p:tag name="KSO_WM_TEMPLATE_CATEGORY" val="custom"/>
  <p:tag name="KSO_WM_TEMPLATE_INDEX" val="160470"/>
</p:tagLst>
</file>

<file path=ppt/tags/tag18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1_1"/>
  <p:tag name="KSO_WM_UNIT_ID" val="custom160470_17*m_h_f*1_1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18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2_1"/>
  <p:tag name="KSO_WM_UNIT_ID" val="custom160470_17*m_h_f*1_2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18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3_1"/>
  <p:tag name="KSO_WM_UNIT_ID" val="custom160470_17*m_h_f*1_3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18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5_1"/>
  <p:tag name="KSO_WM_UNIT_ID" val="custom160470_17*m_h_f*1_5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18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5"/>
  <p:tag name="KSO_WM_UNIT_ID" val="custom160470_17*m_i*1_5"/>
  <p:tag name="KSO_WM_UNIT_CLEAR" val="1"/>
  <p:tag name="KSO_WM_UNIT_LAYERLEVEL" val="1_1"/>
  <p:tag name="KSO_WM_DIAGRAM_GROUP_CODE" val="m1-1"/>
  <p:tag name="KSO_WM_UNIT_FILL_FORE_SCHEMECOLOR_INDEX" val="6"/>
  <p:tag name="KSO_WM_UNIT_FILL_TYPE" val="1"/>
  <p:tag name="KSO_WM_UNIT_USESOURCEFORMAT_APPLY" val="1"/>
</p:tagLst>
</file>

<file path=ppt/tags/tag18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4_1"/>
  <p:tag name="KSO_WM_UNIT_ID" val="custom160470_17*m_h_a*1_4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6"/>
  <p:tag name="KSO_WM_UNIT_FILL_TYPE" val="1"/>
  <p:tag name="KSO_WM_UNIT_USESOURCEFORMAT_APPLY" val="1"/>
</p:tagLst>
</file>

<file path=ppt/tags/tag18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4_1"/>
  <p:tag name="KSO_WM_UNIT_ID" val="custom160470_17*m_h_f*1_4_1"/>
  <p:tag name="KSO_WM_UNIT_CLEAR" val="1"/>
  <p:tag name="KSO_WM_UNIT_LAYERLEVEL" val="1_1_1"/>
  <p:tag name="KSO_WM_UNIT_VALUE" val="20"/>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18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7*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188.xml><?xml version="1.0" encoding="utf-8"?>
<p:tagLst xmlns:p="http://schemas.openxmlformats.org/presentationml/2006/main">
  <p:tag name="KSO_WM_TEMPLATE_CATEGORY" val="custom"/>
  <p:tag name="KSO_WM_TEMPLATE_INDEX" val="160470"/>
  <p:tag name="KSO_WM_SLIDE_ID" val="custom160470_17"/>
  <p:tag name="KSO_WM_SLIDE_INDEX" val="17"/>
  <p:tag name="KSO_WM_SLIDE_ITEM_CNT" val="5"/>
  <p:tag name="KSO_WM_SLIDE_LAYOUT" val="a_m"/>
  <p:tag name="KSO_WM_SLIDE_LAYOUT_CNT" val="1_1"/>
  <p:tag name="KSO_WM_SLIDE_TYPE" val="text"/>
  <p:tag name="KSO_WM_BEAUTIFY_FLAG" val="#wm#"/>
  <p:tag name="KSO_WM_TAG_VERSION" val="1.0"/>
  <p:tag name="KSO_WM_SLIDE_POSITION" val="140*214"/>
  <p:tag name="KSO_WM_SLIDE_SIZE" val="680*259"/>
  <p:tag name="KSO_WM_DIAGRAM_GROUP_CODE" val="m1-1"/>
</p:tagLst>
</file>

<file path=ppt/tags/tag18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1"/>
  <p:tag name="KSO_WM_UNIT_ID" val="custom160470_18*m_i*1_1"/>
  <p:tag name="KSO_WM_UNIT_CLEAR" val="1"/>
  <p:tag name="KSO_WM_UNIT_LAYERLEVEL" val="1_1"/>
  <p:tag name="KSO_WM_DIAGRAM_GROUP_CODE" val="m1-1"/>
  <p:tag name="KSO_WM_UNIT_FILL_FORE_SCHEMECOLOR_INDEX" val="5"/>
  <p:tag name="KSO_WM_UNIT_FILL_TYPE" val="1"/>
  <p:tag name="KSO_WM_UNIT_USESOURCEFORMAT_APPLY" val="1"/>
</p:tagLst>
</file>

<file path=ppt/tags/tag19.xml><?xml version="1.0" encoding="utf-8"?>
<p:tagLst xmlns:p="http://schemas.openxmlformats.org/presentationml/2006/main">
  <p:tag name="KSO_WM_TAG_VERSION" val="1.0"/>
  <p:tag name="KSO_WM_TEMPLATE_CATEGORY" val="custom"/>
  <p:tag name="KSO_WM_TEMPLATE_INDEX" val="160470"/>
</p:tagLst>
</file>

<file path=ppt/tags/tag19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1_1"/>
  <p:tag name="KSO_WM_UNIT_ID" val="custom160470_18*m_h_a*1_1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5"/>
  <p:tag name="KSO_WM_UNIT_FILL_TYPE" val="1"/>
  <p:tag name="KSO_WM_UNIT_USESOURCEFORMAT_APPLY" val="1"/>
</p:tagLst>
</file>

<file path=ppt/tags/tag19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2"/>
  <p:tag name="KSO_WM_UNIT_ID" val="custom160470_18*m_i*1_2"/>
  <p:tag name="KSO_WM_UNIT_CLEAR" val="1"/>
  <p:tag name="KSO_WM_UNIT_LAYERLEVEL" val="1_1"/>
  <p:tag name="KSO_WM_DIAGRAM_GROUP_CODE" val="m1-1"/>
  <p:tag name="KSO_WM_UNIT_FILL_FORE_SCHEMECOLOR_INDEX" val="6"/>
  <p:tag name="KSO_WM_UNIT_FILL_TYPE" val="1"/>
  <p:tag name="KSO_WM_UNIT_USESOURCEFORMAT_APPLY" val="1"/>
</p:tagLst>
</file>

<file path=ppt/tags/tag19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2_1"/>
  <p:tag name="KSO_WM_UNIT_ID" val="custom160470_18*m_h_a*1_2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6"/>
  <p:tag name="KSO_WM_UNIT_FILL_TYPE" val="1"/>
  <p:tag name="KSO_WM_UNIT_USESOURCEFORMAT_APPLY" val="1"/>
</p:tagLst>
</file>

<file path=ppt/tags/tag19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3"/>
  <p:tag name="KSO_WM_UNIT_ID" val="custom160470_18*m_i*1_3"/>
  <p:tag name="KSO_WM_UNIT_CLEAR" val="1"/>
  <p:tag name="KSO_WM_UNIT_LAYERLEVEL" val="1_1"/>
  <p:tag name="KSO_WM_DIAGRAM_GROUP_CODE" val="m1-1"/>
  <p:tag name="KSO_WM_UNIT_FILL_FORE_SCHEMECOLOR_INDEX" val="7"/>
  <p:tag name="KSO_WM_UNIT_FILL_TYPE" val="1"/>
  <p:tag name="KSO_WM_UNIT_USESOURCEFORMAT_APPLY" val="1"/>
</p:tagLst>
</file>

<file path=ppt/tags/tag19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3_1"/>
  <p:tag name="KSO_WM_UNIT_ID" val="custom160470_18*m_h_a*1_3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7"/>
  <p:tag name="KSO_WM_UNIT_FILL_TYPE" val="1"/>
  <p:tag name="KSO_WM_UNIT_USESOURCEFORMAT_APPLY" val="1"/>
</p:tagLst>
</file>

<file path=ppt/tags/tag19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4"/>
  <p:tag name="KSO_WM_UNIT_ID" val="custom160470_18*m_i*1_4"/>
  <p:tag name="KSO_WM_UNIT_CLEAR" val="1"/>
  <p:tag name="KSO_WM_UNIT_LAYERLEVEL" val="1_1"/>
  <p:tag name="KSO_WM_DIAGRAM_GROUP_CODE" val="m1-1"/>
  <p:tag name="KSO_WM_UNIT_FILL_FORE_SCHEMECOLOR_INDEX" val="8"/>
  <p:tag name="KSO_WM_UNIT_FILL_TYPE" val="1"/>
  <p:tag name="KSO_WM_UNIT_USESOURCEFORMAT_APPLY" val="1"/>
</p:tagLst>
</file>

<file path=ppt/tags/tag19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6_1"/>
  <p:tag name="KSO_WM_UNIT_ID" val="custom160470_18*m_h_a*1_6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8"/>
  <p:tag name="KSO_WM_UNIT_FILL_TYPE" val="1"/>
  <p:tag name="KSO_WM_UNIT_USESOURCEFORMAT_APPLY" val="1"/>
</p:tagLst>
</file>

<file path=ppt/tags/tag19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1_1"/>
  <p:tag name="KSO_WM_UNIT_ID" val="custom160470_18*m_h_f*1_1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19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2_1"/>
  <p:tag name="KSO_WM_UNIT_ID" val="custom160470_18*m_h_f*1_2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19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4_1"/>
  <p:tag name="KSO_WM_UNIT_ID" val="custom160470_18*m_h_f*1_4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xml><?xml version="1.0" encoding="utf-8"?>
<p:tagLst xmlns:p="http://schemas.openxmlformats.org/presentationml/2006/main">
  <p:tag name="KSO_WM_TAG_VERSION" val="1.0"/>
  <p:tag name="KSO_WM_TEMPLATE_CATEGORY" val="custom"/>
  <p:tag name="KSO_WM_TEMPLATE_INDEX" val="160470"/>
</p:tagLst>
</file>

<file path=ppt/tags/tag20.xml><?xml version="1.0" encoding="utf-8"?>
<p:tagLst xmlns:p="http://schemas.openxmlformats.org/presentationml/2006/main">
  <p:tag name="KSO_WM_TAG_VERSION" val="1.0"/>
  <p:tag name="KSO_WM_TEMPLATE_CATEGORY" val="custom"/>
  <p:tag name="KSO_WM_TEMPLATE_INDEX" val="160470"/>
</p:tagLst>
</file>

<file path=ppt/tags/tag20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6_1"/>
  <p:tag name="KSO_WM_UNIT_ID" val="custom160470_18*m_h_f*1_6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0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5"/>
  <p:tag name="KSO_WM_UNIT_ID" val="custom160470_18*m_i*1_5"/>
  <p:tag name="KSO_WM_UNIT_CLEAR" val="1"/>
  <p:tag name="KSO_WM_UNIT_LAYERLEVEL" val="1_1"/>
  <p:tag name="KSO_WM_DIAGRAM_GROUP_CODE" val="m1-1"/>
  <p:tag name="KSO_WM_UNIT_FILL_FORE_SCHEMECOLOR_INDEX" val="6"/>
  <p:tag name="KSO_WM_UNIT_FILL_TYPE" val="1"/>
  <p:tag name="KSO_WM_UNIT_USESOURCEFORMAT_APPLY" val="1"/>
</p:tagLst>
</file>

<file path=ppt/tags/tag20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4_1"/>
  <p:tag name="KSO_WM_UNIT_ID" val="custom160470_18*m_h_a*1_4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6"/>
  <p:tag name="KSO_WM_UNIT_FILL_TYPE" val="1"/>
  <p:tag name="KSO_WM_UNIT_USESOURCEFORMAT_APPLY" val="1"/>
</p:tagLst>
</file>

<file path=ppt/tags/tag20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5_1"/>
  <p:tag name="KSO_WM_UNIT_ID" val="custom160470_18*m_h_f*1_5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0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i"/>
  <p:tag name="KSO_WM_UNIT_INDEX" val="1_6"/>
  <p:tag name="KSO_WM_UNIT_ID" val="custom160470_18*m_i*1_6"/>
  <p:tag name="KSO_WM_UNIT_CLEAR" val="1"/>
  <p:tag name="KSO_WM_UNIT_LAYERLEVEL" val="1_1"/>
  <p:tag name="KSO_WM_DIAGRAM_GROUP_CODE" val="m1-1"/>
  <p:tag name="KSO_WM_UNIT_FILL_FORE_SCHEMECOLOR_INDEX" val="5"/>
  <p:tag name="KSO_WM_UNIT_FILL_TYPE" val="1"/>
  <p:tag name="KSO_WM_UNIT_USESOURCEFORMAT_APPLY" val="1"/>
</p:tagLst>
</file>

<file path=ppt/tags/tag20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a"/>
  <p:tag name="KSO_WM_UNIT_INDEX" val="1_5_1"/>
  <p:tag name="KSO_WM_UNIT_ID" val="custom160470_18*m_h_a*1_5_1"/>
  <p:tag name="KSO_WM_UNIT_CLEAR" val="1"/>
  <p:tag name="KSO_WM_UNIT_LAYERLEVEL" val="1_1_1"/>
  <p:tag name="KSO_WM_UNIT_VALUE" val="9"/>
  <p:tag name="KSO_WM_UNIT_HIGHLIGHT" val="0"/>
  <p:tag name="KSO_WM_UNIT_COMPATIBLE" val="0"/>
  <p:tag name="KSO_WM_UNIT_PRESET_TEXT_INDEX" val="3"/>
  <p:tag name="KSO_WM_DIAGRAM_GROUP_CODE" val="m1-1"/>
  <p:tag name="KSO_WM_UNIT_PRESET_TEXT_LEN" val="5"/>
  <p:tag name="KSO_WM_UNIT_FILL_FORE_SCHEMECOLOR_INDEX" val="5"/>
  <p:tag name="KSO_WM_UNIT_FILL_TYPE" val="1"/>
  <p:tag name="KSO_WM_UNIT_USESOURCEFORMAT_APPLY" val="1"/>
</p:tagLst>
</file>

<file path=ppt/tags/tag20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m_h_f"/>
  <p:tag name="KSO_WM_UNIT_INDEX" val="1_3_1"/>
  <p:tag name="KSO_WM_UNIT_ID" val="custom160470_18*m_h_f*1_3_1"/>
  <p:tag name="KSO_WM_UNIT_CLEAR" val="1"/>
  <p:tag name="KSO_WM_UNIT_LAYERLEVEL" val="1_1_1"/>
  <p:tag name="KSO_WM_UNIT_VALUE" val="24"/>
  <p:tag name="KSO_WM_UNIT_HIGHLIGHT" val="0"/>
  <p:tag name="KSO_WM_UNIT_COMPATIBLE" val="0"/>
  <p:tag name="KSO_WM_UNIT_PRESET_TEXT_INDEX" val="3"/>
  <p:tag name="KSO_WM_DIAGRAM_GROUP_CODE" val="m1-1"/>
  <p:tag name="KSO_WM_UNIT_PRESET_TEXT_LEN" val="17"/>
  <p:tag name="KSO_WM_UNIT_TEXT_FILL_FORE_SCHEMECOLOR_INDEX" val="13"/>
  <p:tag name="KSO_WM_UNIT_TEXT_FILL_TYPE" val="1"/>
  <p:tag name="KSO_WM_UNIT_USESOURCEFORMAT_APPLY" val="1"/>
</p:tagLst>
</file>

<file path=ppt/tags/tag20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8*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208.xml><?xml version="1.0" encoding="utf-8"?>
<p:tagLst xmlns:p="http://schemas.openxmlformats.org/presentationml/2006/main">
  <p:tag name="KSO_WM_TEMPLATE_CATEGORY" val="custom"/>
  <p:tag name="KSO_WM_TEMPLATE_INDEX" val="160470"/>
  <p:tag name="KSO_WM_SLIDE_ID" val="custom160470_18"/>
  <p:tag name="KSO_WM_SLIDE_INDEX" val="18"/>
  <p:tag name="KSO_WM_SLIDE_ITEM_CNT" val="6"/>
  <p:tag name="KSO_WM_SLIDE_LAYOUT" val="a_m"/>
  <p:tag name="KSO_WM_SLIDE_LAYOUT_CNT" val="1_1"/>
  <p:tag name="KSO_WM_SLIDE_TYPE" val="text"/>
  <p:tag name="KSO_WM_BEAUTIFY_FLAG" val="#wm#"/>
  <p:tag name="KSO_WM_TAG_VERSION" val="1.0"/>
  <p:tag name="KSO_WM_SLIDE_POSITION" val="107*188"/>
  <p:tag name="KSO_WM_SLIDE_SIZE" val="746*264"/>
  <p:tag name="KSO_WM_DIAGRAM_GROUP_CODE" val="m1-1"/>
</p:tagLst>
</file>

<file path=ppt/tags/tag20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9*a*1"/>
  <p:tag name="KSO_WM_UNIT_CLEAR" val="1"/>
  <p:tag name="KSO_WM_UNIT_LAYERLEVEL" val="1"/>
  <p:tag name="KSO_WM_UNIT_VALUE" val="8"/>
  <p:tag name="KSO_WM_UNIT_ISCONTENTSTITLE" val="0"/>
  <p:tag name="KSO_WM_UNIT_HIGHLIGHT" val="0"/>
  <p:tag name="KSO_WM_UNIT_COMPATIBLE" val="0"/>
  <p:tag name="KSO_WM_UNIT_PRESET_TEXT_INDEX" val="3"/>
  <p:tag name="KSO_WM_UNIT_PRESET_TEXT_LEN" val="12"/>
</p:tagLst>
</file>

<file path=ppt/tags/tag21.xml><?xml version="1.0" encoding="utf-8"?>
<p:tagLst xmlns:p="http://schemas.openxmlformats.org/presentationml/2006/main">
  <p:tag name="KSO_WM_TAG_VERSION" val="1.0"/>
  <p:tag name="KSO_WM_TEMPLATE_CATEGORY" val="custom"/>
  <p:tag name="KSO_WM_TEMPLATE_INDEX" val="160470"/>
</p:tagLst>
</file>

<file path=ppt/tags/tag21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19*f*1"/>
  <p:tag name="KSO_WM_UNIT_CLEAR" val="1"/>
  <p:tag name="KSO_WM_UNIT_LAYERLEVEL" val="1"/>
  <p:tag name="KSO_WM_UNIT_VALUE" val="51"/>
  <p:tag name="KSO_WM_UNIT_HIGHLIGHT" val="0"/>
  <p:tag name="KSO_WM_UNIT_COMPATIBLE" val="0"/>
  <p:tag name="KSO_WM_UNIT_PRESET_TEXT_INDEX" val="4"/>
  <p:tag name="KSO_WM_UNIT_PRESET_TEXT_LEN" val="57"/>
</p:tagLst>
</file>

<file path=ppt/tags/tag21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d"/>
  <p:tag name="KSO_WM_UNIT_INDEX" val="1"/>
  <p:tag name="KSO_WM_UNIT_ID" val="custom160470_19*d*1"/>
  <p:tag name="KSO_WM_UNIT_CLEAR" val="0"/>
  <p:tag name="KSO_WM_UNIT_LAYERLEVEL" val="1"/>
  <p:tag name="KSO_WM_UNIT_VALUE" val="1438*1567"/>
  <p:tag name="KSO_WM_UNIT_HIGHLIGHT" val="0"/>
  <p:tag name="KSO_WM_UNIT_COMPATIBLE" val="0"/>
</p:tagLst>
</file>

<file path=ppt/tags/tag212.xml><?xml version="1.0" encoding="utf-8"?>
<p:tagLst xmlns:p="http://schemas.openxmlformats.org/presentationml/2006/main">
  <p:tag name="KSO_WM_TEMPLATE_CATEGORY" val="custom"/>
  <p:tag name="KSO_WM_TEMPLATE_INDEX" val="160470"/>
  <p:tag name="KSO_WM_SLIDE_ID" val="custom160470_19"/>
  <p:tag name="KSO_WM_SLIDE_INDEX" val="19"/>
  <p:tag name="KSO_WM_SLIDE_ITEM_CNT" val="2"/>
  <p:tag name="KSO_WM_SLIDE_LAYOUT" val="a_f_d"/>
  <p:tag name="KSO_WM_SLIDE_LAYOUT_CNT" val="1_1_1"/>
  <p:tag name="KSO_WM_SLIDE_TYPE" val="text"/>
  <p:tag name="KSO_WM_BEAUTIFY_FLAG" val="#wm#"/>
  <p:tag name="KSO_WM_TAG_VERSION" val="1.0"/>
  <p:tag name="KSO_WM_SLIDE_POSITION" val="101*29"/>
  <p:tag name="KSO_WM_SLIDE_SIZE" val="758*482"/>
</p:tagLst>
</file>

<file path=ppt/tags/tag213.xml><?xml version="1.0" encoding="utf-8"?>
<p:tagLst xmlns:p="http://schemas.openxmlformats.org/presentationml/2006/main">
  <p:tag name="KSO_WM_TAG_VERSION" val="1.0"/>
  <p:tag name="KSO_WM_BEAUTIFY_FLAG" val="#wm#"/>
  <p:tag name="KSO_WM_UNIT_TYPE" val="i"/>
  <p:tag name="KSO_WM_UNIT_ID" val="custom160470_20*i*0"/>
  <p:tag name="KSO_WM_TEMPLATE_CATEGORY" val="custom"/>
  <p:tag name="KSO_WM_TEMPLATE_INDEX" val="160470"/>
  <p:tag name="KSO_WM_UNIT_INDEX" val="0"/>
</p:tagLst>
</file>

<file path=ppt/tags/tag214.xml><?xml version="1.0" encoding="utf-8"?>
<p:tagLst xmlns:p="http://schemas.openxmlformats.org/presentationml/2006/main">
  <p:tag name="KSO_WM_TAG_VERSION" val="1.0"/>
  <p:tag name="KSO_WM_BEAUTIFY_FLAG" val="#wm#"/>
  <p:tag name="KSO_WM_UNIT_TYPE" val="i"/>
  <p:tag name="KSO_WM_UNIT_ID" val="custom160470_20*i*1"/>
  <p:tag name="KSO_WM_TEMPLATE_CATEGORY" val="custom"/>
  <p:tag name="KSO_WM_TEMPLATE_INDEX" val="160470"/>
  <p:tag name="KSO_WM_UNIT_INDEX" val="1"/>
</p:tagLst>
</file>

<file path=ppt/tags/tag21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0*a*1"/>
  <p:tag name="KSO_WM_UNIT_CLEAR" val="1"/>
  <p:tag name="KSO_WM_UNIT_LAYERLEVEL" val="1"/>
  <p:tag name="KSO_WM_UNIT_VALUE" val="44"/>
  <p:tag name="KSO_WM_UNIT_ISCONTENTSTITLE" val="0"/>
  <p:tag name="KSO_WM_UNIT_HIGHLIGHT" val="0"/>
  <p:tag name="KSO_WM_UNIT_COMPATIBLE" val="0"/>
  <p:tag name="KSO_WM_UNIT_PRESET_TEXT_INDEX" val="3"/>
  <p:tag name="KSO_WM_UNIT_PRESET_TEXT_LEN" val="17"/>
</p:tagLst>
</file>

<file path=ppt/tags/tag216.xml><?xml version="1.0" encoding="utf-8"?>
<p:tagLst xmlns:p="http://schemas.openxmlformats.org/presentationml/2006/main">
  <p:tag name="KSO_WM_TAG_VERSION" val="1.0"/>
  <p:tag name="KSO_WM_BEAUTIFY_FLAG" val="#wm#"/>
  <p:tag name="KSO_WM_UNIT_TYPE" val="i"/>
  <p:tag name="KSO_WM_UNIT_ID" val="custom160470_20*i*3"/>
  <p:tag name="KSO_WM_TEMPLATE_CATEGORY" val="custom"/>
  <p:tag name="KSO_WM_TEMPLATE_INDEX" val="160470"/>
  <p:tag name="KSO_WM_UNIT_INDEX" val="3"/>
</p:tagLst>
</file>

<file path=ppt/tags/tag217.xml><?xml version="1.0" encoding="utf-8"?>
<p:tagLst xmlns:p="http://schemas.openxmlformats.org/presentationml/2006/main">
  <p:tag name="KSO_WM_TAG_VERSION" val="1.0"/>
  <p:tag name="KSO_WM_BEAUTIFY_FLAG" val="#wm#"/>
  <p:tag name="KSO_WM_UNIT_TYPE" val="i"/>
  <p:tag name="KSO_WM_UNIT_ID" val="custom160470_20*i*4"/>
  <p:tag name="KSO_WM_TEMPLATE_CATEGORY" val="custom"/>
  <p:tag name="KSO_WM_TEMPLATE_INDEX" val="160470"/>
  <p:tag name="KSO_WM_UNIT_INDEX" val="4"/>
</p:tagLst>
</file>

<file path=ppt/tags/tag21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20*f*1"/>
  <p:tag name="KSO_WM_UNIT_CLEAR" val="1"/>
  <p:tag name="KSO_WM_UNIT_LAYERLEVEL" val="1"/>
  <p:tag name="KSO_WM_UNIT_VALUE" val="44"/>
  <p:tag name="KSO_WM_UNIT_HIGHLIGHT" val="0"/>
  <p:tag name="KSO_WM_UNIT_COMPATIBLE" val="0"/>
  <p:tag name="KSO_WM_UNIT_PRESET_TEXT_INDEX" val="4"/>
  <p:tag name="KSO_WM_UNIT_PRESET_TEXT_LEN" val="57"/>
</p:tagLst>
</file>

<file path=ppt/tags/tag21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d"/>
  <p:tag name="KSO_WM_UNIT_INDEX" val="1"/>
  <p:tag name="KSO_WM_UNIT_ID" val="custom160470_20*d*1"/>
  <p:tag name="KSO_WM_UNIT_CLEAR" val="0"/>
  <p:tag name="KSO_WM_UNIT_LAYERLEVEL" val="1"/>
  <p:tag name="KSO_WM_UNIT_VALUE" val="772*802"/>
  <p:tag name="KSO_WM_UNIT_HIGHLIGHT" val="0"/>
  <p:tag name="KSO_WM_UNIT_COMPATIBLE" val="0"/>
</p:tagLst>
</file>

<file path=ppt/tags/tag22.xml><?xml version="1.0" encoding="utf-8"?>
<p:tagLst xmlns:p="http://schemas.openxmlformats.org/presentationml/2006/main">
  <p:tag name="KSO_WM_TAG_VERSION" val="1.0"/>
  <p:tag name="KSO_WM_TEMPLATE_CATEGORY" val="custom"/>
  <p:tag name="KSO_WM_TEMPLATE_INDEX" val="160470"/>
</p:tagLst>
</file>

<file path=ppt/tags/tag22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d"/>
  <p:tag name="KSO_WM_UNIT_INDEX" val="2"/>
  <p:tag name="KSO_WM_UNIT_ID" val="custom160470_20*d*2"/>
  <p:tag name="KSO_WM_UNIT_CLEAR" val="0"/>
  <p:tag name="KSO_WM_UNIT_LAYERLEVEL" val="1"/>
  <p:tag name="KSO_WM_UNIT_VALUE" val="1093*1640"/>
  <p:tag name="KSO_WM_UNIT_HIGHLIGHT" val="0"/>
  <p:tag name="KSO_WM_UNIT_COMPATIBLE" val="0"/>
</p:tagLst>
</file>

<file path=ppt/tags/tag221.xml><?xml version="1.0" encoding="utf-8"?>
<p:tagLst xmlns:p="http://schemas.openxmlformats.org/presentationml/2006/main">
  <p:tag name="KSO_WM_TEMPLATE_CATEGORY" val="custom"/>
  <p:tag name="KSO_WM_TEMPLATE_INDEX" val="160470"/>
  <p:tag name="KSO_WM_SLIDE_ID" val="custom160470_20"/>
  <p:tag name="KSO_WM_SLIDE_INDEX" val="20"/>
  <p:tag name="KSO_WM_SLIDE_ITEM_CNT" val="3"/>
  <p:tag name="KSO_WM_SLIDE_LAYOUT" val="a_f_d"/>
  <p:tag name="KSO_WM_SLIDE_LAYOUT_CNT" val="1_1_2"/>
  <p:tag name="KSO_WM_SLIDE_TYPE" val="text"/>
  <p:tag name="KSO_WM_BEAUTIFY_FLAG" val="#wm#"/>
  <p:tag name="KSO_WM_TAG_VERSION" val="1.0"/>
  <p:tag name="KSO_WM_SLIDE_POSITION" val="142*36"/>
  <p:tag name="KSO_WM_SLIDE_SIZE" val="674*504"/>
</p:tagLst>
</file>

<file path=ppt/tags/tag22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a"/>
  <p:tag name="KSO_WM_UNIT_INDEX" val="1_1_1"/>
  <p:tag name="KSO_WM_UNIT_ID" val="custom160470_21*n_h_a*1_1_1"/>
  <p:tag name="KSO_WM_UNIT_CLEAR" val="1"/>
  <p:tag name="KSO_WM_UNIT_LAYERLEVEL" val="1_1_1"/>
  <p:tag name="KSO_WM_UNIT_VALUE" val="16"/>
  <p:tag name="KSO_WM_UNIT_HIGHLIGHT" val="0"/>
  <p:tag name="KSO_WM_UNIT_COMPATIBLE" val="0"/>
  <p:tag name="KSO_WM_UNIT_PRESET_TEXT_INDEX" val="3"/>
  <p:tag name="KSO_WM_DIAGRAM_GROUP_CODE" val="n1-1"/>
  <p:tag name="KSO_WM_UNIT_PRESET_TEXT_LEN" val="17"/>
  <p:tag name="KSO_WM_UNIT_FILL_FORE_SCHEMECOLOR_INDEX" val="5"/>
  <p:tag name="KSO_WM_UNIT_FILL_TYPE" val="1"/>
  <p:tag name="KSO_WM_UNIT_USESOURCEFORMAT_APPLY" val="1"/>
</p:tagLst>
</file>

<file path=ppt/tags/tag223.xml><?xml version="1.0" encoding="utf-8"?>
<p:tagLst xmlns:p="http://schemas.openxmlformats.org/presentationml/2006/main">
  <p:tag name="KSO_WM_TAG_VERSION" val="1.0"/>
  <p:tag name="KSO_WM_BEAUTIFY_FLAG" val="#wm#"/>
  <p:tag name="KSO_WM_UNIT_TYPE" val="i"/>
  <p:tag name="KSO_WM_UNIT_ID" val="custom160470_21*i*1"/>
  <p:tag name="KSO_WM_TEMPLATE_CATEGORY" val="custom"/>
  <p:tag name="KSO_WM_TEMPLATE_INDEX" val="160470"/>
  <p:tag name="KSO_WM_UNIT_INDEX" val="1"/>
</p:tagLst>
</file>

<file path=ppt/tags/tag22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1"/>
  <p:tag name="KSO_WM_UNIT_ID" val="custom160470_21*n_i*1_1"/>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22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1"/>
  <p:tag name="KSO_WM_UNIT_ID" val="custom160470_21*n_h_f*1_2_1"/>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17"/>
  <p:tag name="KSO_WM_UNIT_USESOURCEFORMAT_APPLY" val="1"/>
</p:tagLst>
</file>

<file path=ppt/tags/tag22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1*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227.xml><?xml version="1.0" encoding="utf-8"?>
<p:tagLst xmlns:p="http://schemas.openxmlformats.org/presentationml/2006/main">
  <p:tag name="KSO_WM_TEMPLATE_CATEGORY" val="custom"/>
  <p:tag name="KSO_WM_TEMPLATE_INDEX" val="160470"/>
  <p:tag name="KSO_WM_SLIDE_ID" val="custom160470_21"/>
  <p:tag name="KSO_WM_SLIDE_INDEX" val="21"/>
  <p:tag name="KSO_WM_SLIDE_ITEM_CNT" val="1"/>
  <p:tag name="KSO_WM_SLIDE_LAYOUT" val="a_n"/>
  <p:tag name="KSO_WM_SLIDE_LAYOUT_CNT" val="1_1"/>
  <p:tag name="KSO_WM_SLIDE_TYPE" val="text"/>
  <p:tag name="KSO_WM_BEAUTIFY_FLAG" val="#wm#"/>
  <p:tag name="KSO_WM_TAG_VERSION" val="1.0"/>
  <p:tag name="KSO_WM_SLIDE_POSITION" val="222*199"/>
  <p:tag name="KSO_WM_SLIDE_SIZE" val="516*191"/>
  <p:tag name="KSO_WM_DIAGRAM_GROUP_CODE" val="n1-1"/>
</p:tagLst>
</file>

<file path=ppt/tags/tag22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a"/>
  <p:tag name="KSO_WM_UNIT_INDEX" val="1_1_1"/>
  <p:tag name="KSO_WM_UNIT_ID" val="custom160470_22*n_h_a*1_1_1"/>
  <p:tag name="KSO_WM_UNIT_CLEAR" val="1"/>
  <p:tag name="KSO_WM_UNIT_LAYERLEVEL" val="1_1_1"/>
  <p:tag name="KSO_WM_UNIT_VALUE" val="16"/>
  <p:tag name="KSO_WM_UNIT_HIGHLIGHT" val="0"/>
  <p:tag name="KSO_WM_UNIT_COMPATIBLE" val="0"/>
  <p:tag name="KSO_WM_UNIT_PRESET_TEXT_INDEX" val="3"/>
  <p:tag name="KSO_WM_DIAGRAM_GROUP_CODE" val="n1-1"/>
  <p:tag name="KSO_WM_UNIT_PRESET_TEXT_LEN" val="17"/>
  <p:tag name="KSO_WM_UNIT_FILL_FORE_SCHEMECOLOR_INDEX" val="5"/>
  <p:tag name="KSO_WM_UNIT_FILL_TYPE" val="1"/>
  <p:tag name="KSO_WM_UNIT_USESOURCEFORMAT_APPLY" val="1"/>
</p:tagLst>
</file>

<file path=ppt/tags/tag229.xml><?xml version="1.0" encoding="utf-8"?>
<p:tagLst xmlns:p="http://schemas.openxmlformats.org/presentationml/2006/main">
  <p:tag name="KSO_WM_TAG_VERSION" val="1.0"/>
  <p:tag name="KSO_WM_BEAUTIFY_FLAG" val="#wm#"/>
  <p:tag name="KSO_WM_UNIT_TYPE" val="i"/>
  <p:tag name="KSO_WM_UNIT_ID" val="custom160470_22*i*1"/>
  <p:tag name="KSO_WM_TEMPLATE_CATEGORY" val="custom"/>
  <p:tag name="KSO_WM_TEMPLATE_INDEX" val="160470"/>
  <p:tag name="KSO_WM_UNIT_INDEX" val="1"/>
</p:tagLst>
</file>

<file path=ppt/tags/tag23.xml><?xml version="1.0" encoding="utf-8"?>
<p:tagLst xmlns:p="http://schemas.openxmlformats.org/presentationml/2006/main">
  <p:tag name="KSO_WM_TAG_VERSION" val="1.0"/>
  <p:tag name="KSO_WM_TEMPLATE_CATEGORY" val="custom"/>
  <p:tag name="KSO_WM_TEMPLATE_INDEX" val="160470"/>
</p:tagLst>
</file>

<file path=ppt/tags/tag23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1"/>
  <p:tag name="KSO_WM_UNIT_ID" val="custom160470_22*n_i*1_1"/>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23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1"/>
  <p:tag name="KSO_WM_UNIT_ID" val="custom160470_22*n_h_f*1_2_1"/>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17"/>
  <p:tag name="KSO_WM_UNIT_USESOURCEFORMAT_APPLY" val="1"/>
</p:tagLst>
</file>

<file path=ppt/tags/tag232.xml><?xml version="1.0" encoding="utf-8"?>
<p:tagLst xmlns:p="http://schemas.openxmlformats.org/presentationml/2006/main">
  <p:tag name="KSO_WM_TAG_VERSION" val="1.0"/>
  <p:tag name="KSO_WM_BEAUTIFY_FLAG" val="#wm#"/>
  <p:tag name="KSO_WM_UNIT_TYPE" val="i"/>
  <p:tag name="KSO_WM_UNIT_ID" val="custom160470_22*i*6"/>
  <p:tag name="KSO_WM_TEMPLATE_CATEGORY" val="custom"/>
  <p:tag name="KSO_WM_TEMPLATE_INDEX" val="160470"/>
  <p:tag name="KSO_WM_UNIT_INDEX" val="6"/>
</p:tagLst>
</file>

<file path=ppt/tags/tag23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2"/>
  <p:tag name="KSO_WM_UNIT_ID" val="custom160470_22*n_i*1_2"/>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23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2"/>
  <p:tag name="KSO_WM_UNIT_ID" val="custom160470_22*n_h_f*1_2_2"/>
  <p:tag name="KSO_WM_UNIT_CLEAR" val="1"/>
  <p:tag name="KSO_WM_UNIT_LAYERLEVEL" val="1_1_1"/>
  <p:tag name="KSO_WM_UNIT_VALUE" val="32"/>
  <p:tag name="KSO_WM_UNIT_HIGHLIGHT" val="0"/>
  <p:tag name="KSO_WM_UNIT_COMPATIBLE" val="0"/>
  <p:tag name="KSO_WM_UNIT_PRESET_TEXT_INDEX" val="3"/>
  <p:tag name="KSO_WM_DIAGRAM_GROUP_CODE" val="n1-1"/>
  <p:tag name="KSO_WM_UNIT_PRESET_TEXT_LEN" val="17"/>
  <p:tag name="KSO_WM_UNIT_USESOURCEFORMAT_APPLY" val="1"/>
</p:tagLst>
</file>

<file path=ppt/tags/tag23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2*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236.xml><?xml version="1.0" encoding="utf-8"?>
<p:tagLst xmlns:p="http://schemas.openxmlformats.org/presentationml/2006/main">
  <p:tag name="KSO_WM_TEMPLATE_CATEGORY" val="custom"/>
  <p:tag name="KSO_WM_TEMPLATE_INDEX" val="160470"/>
  <p:tag name="KSO_WM_SLIDE_ID" val="custom160470_22"/>
  <p:tag name="KSO_WM_SLIDE_INDEX" val="22"/>
  <p:tag name="KSO_WM_SLIDE_ITEM_CNT" val="2"/>
  <p:tag name="KSO_WM_SLIDE_LAYOUT" val="a_n"/>
  <p:tag name="KSO_WM_SLIDE_LAYOUT_CNT" val="1_1"/>
  <p:tag name="KSO_WM_SLIDE_TYPE" val="text"/>
  <p:tag name="KSO_WM_BEAUTIFY_FLAG" val="#wm#"/>
  <p:tag name="KSO_WM_TAG_VERSION" val="1.0"/>
  <p:tag name="KSO_WM_SLIDE_POSITION" val="222*145"/>
  <p:tag name="KSO_WM_SLIDE_SIZE" val="516*327"/>
  <p:tag name="KSO_WM_DIAGRAM_GROUP_CODE" val="n1-1"/>
</p:tagLst>
</file>

<file path=ppt/tags/tag23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a"/>
  <p:tag name="KSO_WM_UNIT_INDEX" val="1_1_1"/>
  <p:tag name="KSO_WM_UNIT_ID" val="custom160470_23*n_h_a*1_1_1"/>
  <p:tag name="KSO_WM_UNIT_CLEAR" val="1"/>
  <p:tag name="KSO_WM_UNIT_LAYERLEVEL" val="1_1_1"/>
  <p:tag name="KSO_WM_UNIT_VALUE" val="19"/>
  <p:tag name="KSO_WM_UNIT_HIGHLIGHT" val="0"/>
  <p:tag name="KSO_WM_UNIT_COMPATIBLE" val="0"/>
  <p:tag name="KSO_WM_UNIT_PRESET_TEXT_INDEX" val="3"/>
  <p:tag name="KSO_WM_DIAGRAM_GROUP_CODE" val="n1-1"/>
  <p:tag name="KSO_WM_UNIT_PRESET_TEXT_LEN" val="17"/>
  <p:tag name="KSO_WM_UNIT_FILL_FORE_SCHEMECOLOR_INDEX" val="5"/>
  <p:tag name="KSO_WM_UNIT_FILL_TYPE" val="1"/>
  <p:tag name="KSO_WM_UNIT_USESOURCEFORMAT_APPLY" val="1"/>
</p:tagLst>
</file>

<file path=ppt/tags/tag238.xml><?xml version="1.0" encoding="utf-8"?>
<p:tagLst xmlns:p="http://schemas.openxmlformats.org/presentationml/2006/main">
  <p:tag name="KSO_WM_TAG_VERSION" val="1.0"/>
  <p:tag name="KSO_WM_BEAUTIFY_FLAG" val="#wm#"/>
  <p:tag name="KSO_WM_UNIT_TYPE" val="i"/>
  <p:tag name="KSO_WM_UNIT_ID" val="custom160470_23*i*1"/>
  <p:tag name="KSO_WM_TEMPLATE_CATEGORY" val="custom"/>
  <p:tag name="KSO_WM_TEMPLATE_INDEX" val="160470"/>
  <p:tag name="KSO_WM_UNIT_INDEX" val="1"/>
</p:tagLst>
</file>

<file path=ppt/tags/tag23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1"/>
  <p:tag name="KSO_WM_UNIT_ID" val="custom160470_23*n_i*1_1"/>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24.xml><?xml version="1.0" encoding="utf-8"?>
<p:tagLst xmlns:p="http://schemas.openxmlformats.org/presentationml/2006/main">
  <p:tag name="KSO_WM_TAG_VERSION" val="1.0"/>
  <p:tag name="KSO_WM_TEMPLATE_CATEGORY" val="custom"/>
  <p:tag name="KSO_WM_TEMPLATE_INDEX" val="160470"/>
</p:tagLst>
</file>

<file path=ppt/tags/tag24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1"/>
  <p:tag name="KSO_WM_UNIT_ID" val="custom160470_23*n_h_f*1_2_1"/>
  <p:tag name="KSO_WM_UNIT_CLEAR" val="1"/>
  <p:tag name="KSO_WM_UNIT_LAYERLEVEL" val="1_1_1"/>
  <p:tag name="KSO_WM_UNIT_VALUE" val="15"/>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241.xml><?xml version="1.0" encoding="utf-8"?>
<p:tagLst xmlns:p="http://schemas.openxmlformats.org/presentationml/2006/main">
  <p:tag name="KSO_WM_TAG_VERSION" val="1.0"/>
  <p:tag name="KSO_WM_BEAUTIFY_FLAG" val="#wm#"/>
  <p:tag name="KSO_WM_UNIT_TYPE" val="i"/>
  <p:tag name="KSO_WM_UNIT_ID" val="custom160470_23*i*6"/>
  <p:tag name="KSO_WM_TEMPLATE_CATEGORY" val="custom"/>
  <p:tag name="KSO_WM_TEMPLATE_INDEX" val="160470"/>
  <p:tag name="KSO_WM_UNIT_INDEX" val="6"/>
</p:tagLst>
</file>

<file path=ppt/tags/tag24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2"/>
  <p:tag name="KSO_WM_UNIT_ID" val="custom160470_23*n_i*1_2"/>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24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2"/>
  <p:tag name="KSO_WM_UNIT_ID" val="custom160470_23*n_h_f*1_2_2"/>
  <p:tag name="KSO_WM_UNIT_CLEAR" val="1"/>
  <p:tag name="KSO_WM_UNIT_LAYERLEVEL" val="1_1_1"/>
  <p:tag name="KSO_WM_UNIT_VALUE" val="1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244.xml><?xml version="1.0" encoding="utf-8"?>
<p:tagLst xmlns:p="http://schemas.openxmlformats.org/presentationml/2006/main">
  <p:tag name="KSO_WM_TAG_VERSION" val="1.0"/>
  <p:tag name="KSO_WM_BEAUTIFY_FLAG" val="#wm#"/>
  <p:tag name="KSO_WM_UNIT_TYPE" val="i"/>
  <p:tag name="KSO_WM_UNIT_ID" val="custom160470_23*i*11"/>
  <p:tag name="KSO_WM_TEMPLATE_CATEGORY" val="custom"/>
  <p:tag name="KSO_WM_TEMPLATE_INDEX" val="160470"/>
  <p:tag name="KSO_WM_UNIT_INDEX" val="11"/>
</p:tagLst>
</file>

<file path=ppt/tags/tag24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3"/>
  <p:tag name="KSO_WM_UNIT_ID" val="custom160470_23*n_i*1_3"/>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24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3"/>
  <p:tag name="KSO_WM_UNIT_ID" val="custom160470_23*n_h_f*1_2_3"/>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24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3*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248.xml><?xml version="1.0" encoding="utf-8"?>
<p:tagLst xmlns:p="http://schemas.openxmlformats.org/presentationml/2006/main">
  <p:tag name="KSO_WM_TEMPLATE_CATEGORY" val="custom"/>
  <p:tag name="KSO_WM_TEMPLATE_INDEX" val="160470"/>
  <p:tag name="KSO_WM_SLIDE_ID" val="custom160470_23"/>
  <p:tag name="KSO_WM_SLIDE_INDEX" val="23"/>
  <p:tag name="KSO_WM_SLIDE_ITEM_CNT" val="3"/>
  <p:tag name="KSO_WM_SLIDE_LAYOUT" val="a_n"/>
  <p:tag name="KSO_WM_SLIDE_LAYOUT_CNT" val="1_1"/>
  <p:tag name="KSO_WM_SLIDE_TYPE" val="text"/>
  <p:tag name="KSO_WM_BEAUTIFY_FLAG" val="#wm#"/>
  <p:tag name="KSO_WM_TAG_VERSION" val="1.0"/>
  <p:tag name="KSO_WM_SLIDE_POSITION" val="224*165"/>
  <p:tag name="KSO_WM_SLIDE_SIZE" val="512*307"/>
  <p:tag name="KSO_WM_DIAGRAM_GROUP_CODE" val="n1-1"/>
</p:tagLst>
</file>

<file path=ppt/tags/tag24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a"/>
  <p:tag name="KSO_WM_UNIT_INDEX" val="1_1_1"/>
  <p:tag name="KSO_WM_UNIT_ID" val="custom160470_24*n_h_a*1_1_1"/>
  <p:tag name="KSO_WM_UNIT_CLEAR" val="1"/>
  <p:tag name="KSO_WM_UNIT_LAYERLEVEL" val="1_1_1"/>
  <p:tag name="KSO_WM_UNIT_VALUE" val="18"/>
  <p:tag name="KSO_WM_UNIT_HIGHLIGHT" val="0"/>
  <p:tag name="KSO_WM_UNIT_COMPATIBLE" val="0"/>
  <p:tag name="KSO_WM_UNIT_PRESET_TEXT_INDEX" val="3"/>
  <p:tag name="KSO_WM_DIAGRAM_GROUP_CODE" val="n1-1"/>
  <p:tag name="KSO_WM_UNIT_PRESET_TEXT_LEN" val="17"/>
  <p:tag name="KSO_WM_UNIT_FILL_FORE_SCHEMECOLOR_INDEX" val="5"/>
  <p:tag name="KSO_WM_UNIT_FILL_TYPE" val="1"/>
  <p:tag name="KSO_WM_UNIT_USESOURCEFORMAT_APPLY" val="1"/>
</p:tagLst>
</file>

<file path=ppt/tags/tag25.xml><?xml version="1.0" encoding="utf-8"?>
<p:tagLst xmlns:p="http://schemas.openxmlformats.org/presentationml/2006/main">
  <p:tag name="KSO_WM_TAG_VERSION" val="1.0"/>
  <p:tag name="KSO_WM_TEMPLATE_CATEGORY" val="custom"/>
  <p:tag name="KSO_WM_TEMPLATE_INDEX" val="160470"/>
</p:tagLst>
</file>

<file path=ppt/tags/tag250.xml><?xml version="1.0" encoding="utf-8"?>
<p:tagLst xmlns:p="http://schemas.openxmlformats.org/presentationml/2006/main">
  <p:tag name="KSO_WM_TAG_VERSION" val="1.0"/>
  <p:tag name="KSO_WM_BEAUTIFY_FLAG" val="#wm#"/>
  <p:tag name="KSO_WM_UNIT_TYPE" val="i"/>
  <p:tag name="KSO_WM_UNIT_ID" val="custom160470_24*i*1"/>
  <p:tag name="KSO_WM_TEMPLATE_CATEGORY" val="custom"/>
  <p:tag name="KSO_WM_TEMPLATE_INDEX" val="160470"/>
  <p:tag name="KSO_WM_UNIT_INDEX" val="1"/>
</p:tagLst>
</file>

<file path=ppt/tags/tag25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1"/>
  <p:tag name="KSO_WM_UNIT_ID" val="custom160470_24*n_i*1_1"/>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25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1"/>
  <p:tag name="KSO_WM_UNIT_ID" val="custom160470_24*n_h_f*1_2_1"/>
  <p:tag name="KSO_WM_UNIT_CLEAR" val="1"/>
  <p:tag name="KSO_WM_UNIT_LAYERLEVEL" val="1_1_1"/>
  <p:tag name="KSO_WM_UNIT_VALUE" val="15"/>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253.xml><?xml version="1.0" encoding="utf-8"?>
<p:tagLst xmlns:p="http://schemas.openxmlformats.org/presentationml/2006/main">
  <p:tag name="KSO_WM_TAG_VERSION" val="1.0"/>
  <p:tag name="KSO_WM_BEAUTIFY_FLAG" val="#wm#"/>
  <p:tag name="KSO_WM_UNIT_TYPE" val="i"/>
  <p:tag name="KSO_WM_UNIT_ID" val="custom160470_24*i*6"/>
  <p:tag name="KSO_WM_TEMPLATE_CATEGORY" val="custom"/>
  <p:tag name="KSO_WM_TEMPLATE_INDEX" val="160470"/>
  <p:tag name="KSO_WM_UNIT_INDEX" val="6"/>
</p:tagLst>
</file>

<file path=ppt/tags/tag25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2"/>
  <p:tag name="KSO_WM_UNIT_ID" val="custom160470_24*n_i*1_2"/>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25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2"/>
  <p:tag name="KSO_WM_UNIT_ID" val="custom160470_24*n_h_f*1_2_2"/>
  <p:tag name="KSO_WM_UNIT_CLEAR" val="1"/>
  <p:tag name="KSO_WM_UNIT_LAYERLEVEL" val="1_1_1"/>
  <p:tag name="KSO_WM_UNIT_VALUE" val="15"/>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256.xml><?xml version="1.0" encoding="utf-8"?>
<p:tagLst xmlns:p="http://schemas.openxmlformats.org/presentationml/2006/main">
  <p:tag name="KSO_WM_TAG_VERSION" val="1.0"/>
  <p:tag name="KSO_WM_BEAUTIFY_FLAG" val="#wm#"/>
  <p:tag name="KSO_WM_UNIT_TYPE" val="i"/>
  <p:tag name="KSO_WM_UNIT_ID" val="custom160470_24*i*11"/>
  <p:tag name="KSO_WM_TEMPLATE_CATEGORY" val="custom"/>
  <p:tag name="KSO_WM_TEMPLATE_INDEX" val="160470"/>
  <p:tag name="KSO_WM_UNIT_INDEX" val="11"/>
</p:tagLst>
</file>

<file path=ppt/tags/tag25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3"/>
  <p:tag name="KSO_WM_UNIT_ID" val="custom160470_24*n_i*1_3"/>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25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3"/>
  <p:tag name="KSO_WM_UNIT_ID" val="custom160470_24*n_h_f*1_2_3"/>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259.xml><?xml version="1.0" encoding="utf-8"?>
<p:tagLst xmlns:p="http://schemas.openxmlformats.org/presentationml/2006/main">
  <p:tag name="KSO_WM_TAG_VERSION" val="1.0"/>
  <p:tag name="KSO_WM_BEAUTIFY_FLAG" val="#wm#"/>
  <p:tag name="KSO_WM_UNIT_TYPE" val="i"/>
  <p:tag name="KSO_WM_UNIT_ID" val="custom160470_24*i*16"/>
  <p:tag name="KSO_WM_TEMPLATE_CATEGORY" val="custom"/>
  <p:tag name="KSO_WM_TEMPLATE_INDEX" val="160470"/>
  <p:tag name="KSO_WM_UNIT_INDEX" val="16"/>
</p:tagLst>
</file>

<file path=ppt/tags/tag26.xml><?xml version="1.0" encoding="utf-8"?>
<p:tagLst xmlns:p="http://schemas.openxmlformats.org/presentationml/2006/main">
  <p:tag name="KSO_WM_TAG_VERSION" val="1.0"/>
  <p:tag name="KSO_WM_TEMPLATE_CATEGORY" val="custom"/>
  <p:tag name="KSO_WM_TEMPLATE_INDEX" val="160470"/>
</p:tagLst>
</file>

<file path=ppt/tags/tag26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4"/>
  <p:tag name="KSO_WM_UNIT_ID" val="custom160470_24*n_i*1_4"/>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26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4"/>
  <p:tag name="KSO_WM_UNIT_ID" val="custom160470_24*n_h_f*1_2_4"/>
  <p:tag name="KSO_WM_UNIT_CLEAR" val="1"/>
  <p:tag name="KSO_WM_UNIT_LAYERLEVEL" val="1_1_1"/>
  <p:tag name="KSO_WM_UNIT_VALUE" val="45"/>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26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4*a*1"/>
  <p:tag name="KSO_WM_UNIT_CLEAR" val="1"/>
  <p:tag name="KSO_WM_UNIT_LAYERLEVEL" val="1"/>
  <p:tag name="KSO_WM_UNIT_VALUE" val="22"/>
  <p:tag name="KSO_WM_UNIT_ISCONTENTSTITLE" val="0"/>
  <p:tag name="KSO_WM_UNIT_HIGHLIGHT" val="0"/>
  <p:tag name="KSO_WM_UNIT_COMPATIBLE" val="0"/>
  <p:tag name="KSO_WM_UNIT_PRESET_TEXT_INDEX" val="3"/>
  <p:tag name="KSO_WM_UNIT_PRESET_TEXT_LEN" val="17"/>
</p:tagLst>
</file>

<file path=ppt/tags/tag263.xml><?xml version="1.0" encoding="utf-8"?>
<p:tagLst xmlns:p="http://schemas.openxmlformats.org/presentationml/2006/main">
  <p:tag name="KSO_WM_TEMPLATE_CATEGORY" val="custom"/>
  <p:tag name="KSO_WM_TEMPLATE_INDEX" val="160470"/>
  <p:tag name="KSO_WM_SLIDE_ID" val="custom160470_24"/>
  <p:tag name="KSO_WM_SLIDE_INDEX" val="24"/>
  <p:tag name="KSO_WM_SLIDE_ITEM_CNT" val="4"/>
  <p:tag name="KSO_WM_SLIDE_LAYOUT" val="a_n"/>
  <p:tag name="KSO_WM_SLIDE_LAYOUT_CNT" val="1_1"/>
  <p:tag name="KSO_WM_SLIDE_TYPE" val="text"/>
  <p:tag name="KSO_WM_BEAUTIFY_FLAG" val="#wm#"/>
  <p:tag name="KSO_WM_TAG_VERSION" val="1.0"/>
  <p:tag name="KSO_WM_SLIDE_POSITION" val="236*153"/>
  <p:tag name="KSO_WM_SLIDE_SIZE" val="488*331"/>
  <p:tag name="KSO_WM_DIAGRAM_GROUP_CODE" val="n1-1"/>
</p:tagLst>
</file>

<file path=ppt/tags/tag26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a"/>
  <p:tag name="KSO_WM_UNIT_INDEX" val="1_1_1"/>
  <p:tag name="KSO_WM_UNIT_ID" val="custom160470_25*n_h_a*1_1_1"/>
  <p:tag name="KSO_WM_UNIT_CLEAR" val="1"/>
  <p:tag name="KSO_WM_UNIT_LAYERLEVEL" val="1_1_1"/>
  <p:tag name="KSO_WM_UNIT_VALUE" val="17"/>
  <p:tag name="KSO_WM_UNIT_HIGHLIGHT" val="0"/>
  <p:tag name="KSO_WM_UNIT_COMPATIBLE" val="0"/>
  <p:tag name="KSO_WM_UNIT_PRESET_TEXT_INDEX" val="3"/>
  <p:tag name="KSO_WM_DIAGRAM_GROUP_CODE" val="n1-1"/>
  <p:tag name="KSO_WM_UNIT_PRESET_TEXT_LEN" val="17"/>
  <p:tag name="KSO_WM_UNIT_FILL_FORE_SCHEMECOLOR_INDEX" val="5"/>
  <p:tag name="KSO_WM_UNIT_FILL_TYPE" val="1"/>
  <p:tag name="KSO_WM_UNIT_USESOURCEFORMAT_APPLY" val="1"/>
</p:tagLst>
</file>

<file path=ppt/tags/tag265.xml><?xml version="1.0" encoding="utf-8"?>
<p:tagLst xmlns:p="http://schemas.openxmlformats.org/presentationml/2006/main">
  <p:tag name="KSO_WM_TAG_VERSION" val="1.0"/>
  <p:tag name="KSO_WM_BEAUTIFY_FLAG" val="#wm#"/>
  <p:tag name="KSO_WM_UNIT_TYPE" val="i"/>
  <p:tag name="KSO_WM_UNIT_ID" val="custom160470_25*i*1"/>
  <p:tag name="KSO_WM_TEMPLATE_CATEGORY" val="custom"/>
  <p:tag name="KSO_WM_TEMPLATE_INDEX" val="160470"/>
  <p:tag name="KSO_WM_UNIT_INDEX" val="1"/>
</p:tagLst>
</file>

<file path=ppt/tags/tag26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1"/>
  <p:tag name="KSO_WM_UNIT_ID" val="custom160470_25*n_i*1_1"/>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26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1"/>
  <p:tag name="KSO_WM_UNIT_ID" val="custom160470_25*n_h_f*1_2_1"/>
  <p:tag name="KSO_WM_UNIT_CLEAR" val="1"/>
  <p:tag name="KSO_WM_UNIT_LAYERLEVEL" val="1_1_1"/>
  <p:tag name="KSO_WM_UNIT_VALUE" val="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268.xml><?xml version="1.0" encoding="utf-8"?>
<p:tagLst xmlns:p="http://schemas.openxmlformats.org/presentationml/2006/main">
  <p:tag name="KSO_WM_TAG_VERSION" val="1.0"/>
  <p:tag name="KSO_WM_BEAUTIFY_FLAG" val="#wm#"/>
  <p:tag name="KSO_WM_UNIT_TYPE" val="i"/>
  <p:tag name="KSO_WM_UNIT_ID" val="custom160470_25*i*6"/>
  <p:tag name="KSO_WM_TEMPLATE_CATEGORY" val="custom"/>
  <p:tag name="KSO_WM_TEMPLATE_INDEX" val="160470"/>
  <p:tag name="KSO_WM_UNIT_INDEX" val="6"/>
</p:tagLst>
</file>

<file path=ppt/tags/tag26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2"/>
  <p:tag name="KSO_WM_UNIT_ID" val="custom160470_25*n_i*1_2"/>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27.xml><?xml version="1.0" encoding="utf-8"?>
<p:tagLst xmlns:p="http://schemas.openxmlformats.org/presentationml/2006/main">
  <p:tag name="KSO_WM_TAG_VERSION" val="1.0"/>
  <p:tag name="KSO_WM_TEMPLATE_CATEGORY" val="custom"/>
  <p:tag name="KSO_WM_TEMPLATE_INDEX" val="160470"/>
</p:tagLst>
</file>

<file path=ppt/tags/tag27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2"/>
  <p:tag name="KSO_WM_UNIT_ID" val="custom160470_25*n_h_f*1_2_2"/>
  <p:tag name="KSO_WM_UNIT_CLEAR" val="1"/>
  <p:tag name="KSO_WM_UNIT_LAYERLEVEL" val="1_1_1"/>
  <p:tag name="KSO_WM_UNIT_VALUE" val="15"/>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271.xml><?xml version="1.0" encoding="utf-8"?>
<p:tagLst xmlns:p="http://schemas.openxmlformats.org/presentationml/2006/main">
  <p:tag name="KSO_WM_TAG_VERSION" val="1.0"/>
  <p:tag name="KSO_WM_BEAUTIFY_FLAG" val="#wm#"/>
  <p:tag name="KSO_WM_UNIT_TYPE" val="i"/>
  <p:tag name="KSO_WM_UNIT_ID" val="custom160470_25*i*11"/>
  <p:tag name="KSO_WM_TEMPLATE_CATEGORY" val="custom"/>
  <p:tag name="KSO_WM_TEMPLATE_INDEX" val="160470"/>
  <p:tag name="KSO_WM_UNIT_INDEX" val="11"/>
</p:tagLst>
</file>

<file path=ppt/tags/tag27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3"/>
  <p:tag name="KSO_WM_UNIT_ID" val="custom160470_25*n_i*1_3"/>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27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3"/>
  <p:tag name="KSO_WM_UNIT_ID" val="custom160470_25*n_h_f*1_2_3"/>
  <p:tag name="KSO_WM_UNIT_CLEAR" val="1"/>
  <p:tag name="KSO_WM_UNIT_LAYERLEVEL" val="1_1_1"/>
  <p:tag name="KSO_WM_UNIT_VALUE" val="1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274.xml><?xml version="1.0" encoding="utf-8"?>
<p:tagLst xmlns:p="http://schemas.openxmlformats.org/presentationml/2006/main">
  <p:tag name="KSO_WM_TAG_VERSION" val="1.0"/>
  <p:tag name="KSO_WM_BEAUTIFY_FLAG" val="#wm#"/>
  <p:tag name="KSO_WM_UNIT_TYPE" val="i"/>
  <p:tag name="KSO_WM_UNIT_ID" val="custom160470_25*i*16"/>
  <p:tag name="KSO_WM_TEMPLATE_CATEGORY" val="custom"/>
  <p:tag name="KSO_WM_TEMPLATE_INDEX" val="160470"/>
  <p:tag name="KSO_WM_UNIT_INDEX" val="16"/>
</p:tagLst>
</file>

<file path=ppt/tags/tag27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4"/>
  <p:tag name="KSO_WM_UNIT_ID" val="custom160470_25*n_i*1_4"/>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27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5"/>
  <p:tag name="KSO_WM_UNIT_ID" val="custom160470_25*n_h_f*1_2_5"/>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277.xml><?xml version="1.0" encoding="utf-8"?>
<p:tagLst xmlns:p="http://schemas.openxmlformats.org/presentationml/2006/main">
  <p:tag name="KSO_WM_TAG_VERSION" val="1.0"/>
  <p:tag name="KSO_WM_BEAUTIFY_FLAG" val="#wm#"/>
  <p:tag name="KSO_WM_UNIT_TYPE" val="i"/>
  <p:tag name="KSO_WM_UNIT_ID" val="custom160470_25*i*21"/>
  <p:tag name="KSO_WM_TEMPLATE_CATEGORY" val="custom"/>
  <p:tag name="KSO_WM_TEMPLATE_INDEX" val="160470"/>
  <p:tag name="KSO_WM_UNIT_INDEX" val="21"/>
</p:tagLst>
</file>

<file path=ppt/tags/tag27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5"/>
  <p:tag name="KSO_WM_UNIT_ID" val="custom160470_25*n_i*1_5"/>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27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4"/>
  <p:tag name="KSO_WM_UNIT_ID" val="custom160470_25*n_h_f*1_2_4"/>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28.xml><?xml version="1.0" encoding="utf-8"?>
<p:tagLst xmlns:p="http://schemas.openxmlformats.org/presentationml/2006/main">
  <p:tag name="KSO_WM_TAG_VERSION" val="1.0"/>
  <p:tag name="KSO_WM_TEMPLATE_CATEGORY" val="custom"/>
  <p:tag name="KSO_WM_TEMPLATE_INDEX" val="160470"/>
</p:tagLst>
</file>

<file path=ppt/tags/tag28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5*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281.xml><?xml version="1.0" encoding="utf-8"?>
<p:tagLst xmlns:p="http://schemas.openxmlformats.org/presentationml/2006/main">
  <p:tag name="KSO_WM_TEMPLATE_CATEGORY" val="custom"/>
  <p:tag name="KSO_WM_TEMPLATE_INDEX" val="160470"/>
  <p:tag name="KSO_WM_SLIDE_ID" val="custom160470_25"/>
  <p:tag name="KSO_WM_SLIDE_INDEX" val="25"/>
  <p:tag name="KSO_WM_SLIDE_ITEM_CNT" val="5"/>
  <p:tag name="KSO_WM_SLIDE_LAYOUT" val="a_n"/>
  <p:tag name="KSO_WM_SLIDE_LAYOUT_CNT" val="1_1"/>
  <p:tag name="KSO_WM_SLIDE_TYPE" val="text"/>
  <p:tag name="KSO_WM_BEAUTIFY_FLAG" val="#wm#"/>
  <p:tag name="KSO_WM_TAG_VERSION" val="1.0"/>
  <p:tag name="KSO_WM_SLIDE_POSITION" val="257*127"/>
  <p:tag name="KSO_WM_SLIDE_SIZE" val="445*381"/>
  <p:tag name="KSO_WM_DIAGRAM_GROUP_CODE" val="n1-1"/>
</p:tagLst>
</file>

<file path=ppt/tags/tag28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a"/>
  <p:tag name="KSO_WM_UNIT_INDEX" val="1_1_1"/>
  <p:tag name="KSO_WM_UNIT_ID" val="custom160470_26*n_h_a*1_1_1"/>
  <p:tag name="KSO_WM_UNIT_CLEAR" val="1"/>
  <p:tag name="KSO_WM_UNIT_LAYERLEVEL" val="1_1_1"/>
  <p:tag name="KSO_WM_UNIT_VALUE" val="18"/>
  <p:tag name="KSO_WM_UNIT_HIGHLIGHT" val="0"/>
  <p:tag name="KSO_WM_UNIT_COMPATIBLE" val="0"/>
  <p:tag name="KSO_WM_UNIT_PRESET_TEXT_INDEX" val="3"/>
  <p:tag name="KSO_WM_DIAGRAM_GROUP_CODE" val="n1-1"/>
  <p:tag name="KSO_WM_UNIT_PRESET_TEXT_LEN" val="17"/>
  <p:tag name="KSO_WM_UNIT_FILL_FORE_SCHEMECOLOR_INDEX" val="5"/>
  <p:tag name="KSO_WM_UNIT_FILL_TYPE" val="1"/>
  <p:tag name="KSO_WM_UNIT_USESOURCEFORMAT_APPLY" val="1"/>
</p:tagLst>
</file>

<file path=ppt/tags/tag283.xml><?xml version="1.0" encoding="utf-8"?>
<p:tagLst xmlns:p="http://schemas.openxmlformats.org/presentationml/2006/main">
  <p:tag name="KSO_WM_TAG_VERSION" val="1.0"/>
  <p:tag name="KSO_WM_BEAUTIFY_FLAG" val="#wm#"/>
  <p:tag name="KSO_WM_UNIT_TYPE" val="i"/>
  <p:tag name="KSO_WM_UNIT_ID" val="custom160470_26*i*1"/>
  <p:tag name="KSO_WM_TEMPLATE_CATEGORY" val="custom"/>
  <p:tag name="KSO_WM_TEMPLATE_INDEX" val="160470"/>
  <p:tag name="KSO_WM_UNIT_INDEX" val="1"/>
</p:tagLst>
</file>

<file path=ppt/tags/tag28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1"/>
  <p:tag name="KSO_WM_UNIT_ID" val="custom160470_26*n_i*1_1"/>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28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1"/>
  <p:tag name="KSO_WM_UNIT_ID" val="custom160470_26*n_h_f*1_2_1"/>
  <p:tag name="KSO_WM_UNIT_CLEAR" val="1"/>
  <p:tag name="KSO_WM_UNIT_LAYERLEVEL" val="1_1_1"/>
  <p:tag name="KSO_WM_UNIT_VALUE" val="15"/>
  <p:tag name="KSO_WM_UNIT_HIGHLIGHT" val="0"/>
  <p:tag name="KSO_WM_UNIT_COMPATIBLE" val="0"/>
  <p:tag name="KSO_WM_UNIT_PRESET_TEXT_INDEX" val="3"/>
  <p:tag name="KSO_WM_DIAGRAM_GROUP_CODE" val="n1-1"/>
  <p:tag name="KSO_WM_UNIT_PRESET_TEXT_LEN" val="4"/>
  <p:tag name="KSO_WM_UNIT_USESOURCEFORMAT_APPLY" val="1"/>
</p:tagLst>
</file>

<file path=ppt/tags/tag286.xml><?xml version="1.0" encoding="utf-8"?>
<p:tagLst xmlns:p="http://schemas.openxmlformats.org/presentationml/2006/main">
  <p:tag name="KSO_WM_TAG_VERSION" val="1.0"/>
  <p:tag name="KSO_WM_BEAUTIFY_FLAG" val="#wm#"/>
  <p:tag name="KSO_WM_UNIT_TYPE" val="i"/>
  <p:tag name="KSO_WM_UNIT_ID" val="custom160470_26*i*6"/>
  <p:tag name="KSO_WM_TEMPLATE_CATEGORY" val="custom"/>
  <p:tag name="KSO_WM_TEMPLATE_INDEX" val="160470"/>
  <p:tag name="KSO_WM_UNIT_INDEX" val="6"/>
</p:tagLst>
</file>

<file path=ppt/tags/tag28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2"/>
  <p:tag name="KSO_WM_UNIT_ID" val="custom160470_26*n_i*1_2"/>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28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2"/>
  <p:tag name="KSO_WM_UNIT_ID" val="custom160470_26*n_h_f*1_2_2"/>
  <p:tag name="KSO_WM_UNIT_CLEAR" val="1"/>
  <p:tag name="KSO_WM_UNIT_LAYERLEVEL" val="1_1_1"/>
  <p:tag name="KSO_WM_UNIT_VALUE" val="15"/>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289.xml><?xml version="1.0" encoding="utf-8"?>
<p:tagLst xmlns:p="http://schemas.openxmlformats.org/presentationml/2006/main">
  <p:tag name="KSO_WM_TAG_VERSION" val="1.0"/>
  <p:tag name="KSO_WM_BEAUTIFY_FLAG" val="#wm#"/>
  <p:tag name="KSO_WM_UNIT_TYPE" val="i"/>
  <p:tag name="KSO_WM_UNIT_ID" val="custom160470_26*i*11"/>
  <p:tag name="KSO_WM_TEMPLATE_CATEGORY" val="custom"/>
  <p:tag name="KSO_WM_TEMPLATE_INDEX" val="160470"/>
  <p:tag name="KSO_WM_UNIT_INDEX" val="11"/>
</p:tagLst>
</file>

<file path=ppt/tags/tag29.xml><?xml version="1.0" encoding="utf-8"?>
<p:tagLst xmlns:p="http://schemas.openxmlformats.org/presentationml/2006/main">
  <p:tag name="KSO_WM_TAG_VERSION" val="1.0"/>
  <p:tag name="KSO_WM_TEMPLATE_CATEGORY" val="custom"/>
  <p:tag name="KSO_WM_TEMPLATE_INDEX" val="160470"/>
</p:tagLst>
</file>

<file path=ppt/tags/tag29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3"/>
  <p:tag name="KSO_WM_UNIT_ID" val="custom160470_26*n_i*1_3"/>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29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3"/>
  <p:tag name="KSO_WM_UNIT_ID" val="custom160470_26*n_h_f*1_2_3"/>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292.xml><?xml version="1.0" encoding="utf-8"?>
<p:tagLst xmlns:p="http://schemas.openxmlformats.org/presentationml/2006/main">
  <p:tag name="KSO_WM_TAG_VERSION" val="1.0"/>
  <p:tag name="KSO_WM_BEAUTIFY_FLAG" val="#wm#"/>
  <p:tag name="KSO_WM_UNIT_TYPE" val="i"/>
  <p:tag name="KSO_WM_UNIT_ID" val="custom160470_26*i*16"/>
  <p:tag name="KSO_WM_TEMPLATE_CATEGORY" val="custom"/>
  <p:tag name="KSO_WM_TEMPLATE_INDEX" val="160470"/>
  <p:tag name="KSO_WM_UNIT_INDEX" val="16"/>
</p:tagLst>
</file>

<file path=ppt/tags/tag29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4"/>
  <p:tag name="KSO_WM_UNIT_ID" val="custom160470_26*n_i*1_4"/>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29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4"/>
  <p:tag name="KSO_WM_UNIT_ID" val="custom160470_26*n_h_f*1_2_4"/>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295.xml><?xml version="1.0" encoding="utf-8"?>
<p:tagLst xmlns:p="http://schemas.openxmlformats.org/presentationml/2006/main">
  <p:tag name="KSO_WM_TAG_VERSION" val="1.0"/>
  <p:tag name="KSO_WM_BEAUTIFY_FLAG" val="#wm#"/>
  <p:tag name="KSO_WM_UNIT_TYPE" val="i"/>
  <p:tag name="KSO_WM_UNIT_ID" val="custom160470_26*i*21"/>
  <p:tag name="KSO_WM_TEMPLATE_CATEGORY" val="custom"/>
  <p:tag name="KSO_WM_TEMPLATE_INDEX" val="160470"/>
  <p:tag name="KSO_WM_UNIT_INDEX" val="21"/>
</p:tagLst>
</file>

<file path=ppt/tags/tag29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5"/>
  <p:tag name="KSO_WM_UNIT_ID" val="custom160470_26*n_i*1_5"/>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29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5"/>
  <p:tag name="KSO_WM_UNIT_ID" val="custom160470_26*n_h_f*1_2_5"/>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298.xml><?xml version="1.0" encoding="utf-8"?>
<p:tagLst xmlns:p="http://schemas.openxmlformats.org/presentationml/2006/main">
  <p:tag name="KSO_WM_TAG_VERSION" val="1.0"/>
  <p:tag name="KSO_WM_BEAUTIFY_FLAG" val="#wm#"/>
  <p:tag name="KSO_WM_UNIT_TYPE" val="i"/>
  <p:tag name="KSO_WM_UNIT_ID" val="custom160470_26*i*26"/>
  <p:tag name="KSO_WM_TEMPLATE_CATEGORY" val="custom"/>
  <p:tag name="KSO_WM_TEMPLATE_INDEX" val="160470"/>
  <p:tag name="KSO_WM_UNIT_INDEX" val="26"/>
</p:tagLst>
</file>

<file path=ppt/tags/tag29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6"/>
  <p:tag name="KSO_WM_UNIT_ID" val="custom160470_26*n_i*1_6"/>
  <p:tag name="KSO_WM_UNIT_CLEAR" val="1"/>
  <p:tag name="KSO_WM_UNIT_LAYERLEVEL" val="1_1"/>
  <p:tag name="KSO_WM_DIAGRAM_GROUP_CODE" val="n1-1"/>
  <p:tag name="KSO_WM_UNIT_FILL_FORE_SCHEMECOLOR_INDEX" val="5"/>
  <p:tag name="KSO_WM_UNIT_FILL_TYPE" val="1"/>
  <p:tag name="KSO_WM_UNIT_USESOURCEFORMAT_APPLY" val="1"/>
</p:tagLst>
</file>

<file path=ppt/tags/tag3.xml><?xml version="1.0" encoding="utf-8"?>
<p:tagLst xmlns:p="http://schemas.openxmlformats.org/presentationml/2006/main">
  <p:tag name="KSO_WM_TAG_VERSION" val="1.0"/>
  <p:tag name="KSO_WM_TEMPLATE_CATEGORY" val="custom"/>
  <p:tag name="KSO_WM_TEMPLATE_INDEX" val="160470"/>
</p:tagLst>
</file>

<file path=ppt/tags/tag30.xml><?xml version="1.0" encoding="utf-8"?>
<p:tagLst xmlns:p="http://schemas.openxmlformats.org/presentationml/2006/main">
  <p:tag name="KSO_WM_TAG_VERSION" val="1.0"/>
  <p:tag name="KSO_WM_TEMPLATE_CATEGORY" val="custom"/>
  <p:tag name="KSO_WM_TEMPLATE_INDEX" val="160470"/>
</p:tagLst>
</file>

<file path=ppt/tags/tag30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6"/>
  <p:tag name="KSO_WM_UNIT_ID" val="custom160470_26*n_h_f*1_2_6"/>
  <p:tag name="KSO_WM_UNIT_CLEAR" val="1"/>
  <p:tag name="KSO_WM_UNIT_LAYERLEVEL" val="1_1_1"/>
  <p:tag name="KSO_WM_UNIT_VALUE" val="28"/>
  <p:tag name="KSO_WM_UNIT_HIGHLIGHT" val="0"/>
  <p:tag name="KSO_WM_UNIT_COMPATIBLE" val="0"/>
  <p:tag name="KSO_WM_UNIT_PRESET_TEXT_INDEX" val="3"/>
  <p:tag name="KSO_WM_DIAGRAM_GROUP_CODE" val="n1-1"/>
  <p:tag name="KSO_WM_UNIT_PRESET_TEXT_LEN" val="5"/>
  <p:tag name="KSO_WM_UNIT_USESOURCEFORMAT_APPLY" val="1"/>
</p:tagLst>
</file>

<file path=ppt/tags/tag30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6*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302.xml><?xml version="1.0" encoding="utf-8"?>
<p:tagLst xmlns:p="http://schemas.openxmlformats.org/presentationml/2006/main">
  <p:tag name="KSO_WM_TEMPLATE_CATEGORY" val="custom"/>
  <p:tag name="KSO_WM_TEMPLATE_INDEX" val="160470"/>
  <p:tag name="KSO_WM_SLIDE_ID" val="custom160470_26"/>
  <p:tag name="KSO_WM_SLIDE_INDEX" val="26"/>
  <p:tag name="KSO_WM_SLIDE_ITEM_CNT" val="6"/>
  <p:tag name="KSO_WM_SLIDE_LAYOUT" val="a_n"/>
  <p:tag name="KSO_WM_SLIDE_LAYOUT_CNT" val="1_1"/>
  <p:tag name="KSO_WM_SLIDE_TYPE" val="text"/>
  <p:tag name="KSO_WM_BEAUTIFY_FLAG" val="#wm#"/>
  <p:tag name="KSO_WM_TAG_VERSION" val="1.0"/>
  <p:tag name="KSO_WM_SLIDE_POSITION" val="237*108"/>
  <p:tag name="KSO_WM_SLIDE_SIZE" val="486*413"/>
  <p:tag name="KSO_WM_DIAGRAM_GROUP_CODE" val="n1-1"/>
</p:tagLst>
</file>

<file path=ppt/tags/tag30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1"/>
  <p:tag name="KSO_WM_UNIT_ID" val="custom160470_27*n_i*1_1"/>
  <p:tag name="KSO_WM_UNIT_CLEAR" val="1"/>
  <p:tag name="KSO_WM_UNIT_LAYERLEVEL" val="1_1"/>
  <p:tag name="KSO_WM_DIAGRAM_GROUP_CODE" val="n1-2"/>
  <p:tag name="KSO_WM_UNIT_FILL_FORE_SCHEMECOLOR_INDEX" val="5"/>
  <p:tag name="KSO_WM_UNIT_FILL_TYPE" val="1"/>
  <p:tag name="KSO_WM_UNIT_TEXT_FILL_FORE_SCHEMECOLOR_INDEX" val="2"/>
  <p:tag name="KSO_WM_UNIT_TEXT_FILL_TYPE" val="1"/>
  <p:tag name="KSO_WM_UNIT_USESOURCEFORMAT_APPLY" val="1"/>
</p:tagLst>
</file>

<file path=ppt/tags/tag30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2"/>
  <p:tag name="KSO_WM_UNIT_ID" val="custom160470_27*n_i*1_2"/>
  <p:tag name="KSO_WM_UNIT_CLEAR" val="1"/>
  <p:tag name="KSO_WM_UNIT_LAYERLEVEL" val="1_1"/>
  <p:tag name="KSO_WM_DIAGRAM_GROUP_CODE" val="n1-2"/>
  <p:tag name="KSO_WM_UNIT_FILL_FORE_SCHEMECOLOR_INDEX" val="5"/>
  <p:tag name="KSO_WM_UNIT_FILL_TYPE" val="1"/>
  <p:tag name="KSO_WM_UNIT_TEXT_FILL_FORE_SCHEMECOLOR_INDEX" val="2"/>
  <p:tag name="KSO_WM_UNIT_TEXT_FILL_TYPE" val="1"/>
  <p:tag name="KSO_WM_UNIT_USESOURCEFORMAT_APPLY" val="1"/>
</p:tagLst>
</file>

<file path=ppt/tags/tag30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3"/>
  <p:tag name="KSO_WM_UNIT_ID" val="custom160470_27*n_i*1_3"/>
  <p:tag name="KSO_WM_UNIT_CLEAR" val="1"/>
  <p:tag name="KSO_WM_UNIT_LAYERLEVEL" val="1_1"/>
  <p:tag name="KSO_WM_DIAGRAM_GROUP_CODE" val="n1-2"/>
  <p:tag name="KSO_WM_UNIT_FILL_FORE_SCHEMECOLOR_INDEX" val="5"/>
  <p:tag name="KSO_WM_UNIT_FILL_TYPE" val="1"/>
  <p:tag name="KSO_WM_UNIT_TEXT_FILL_FORE_SCHEMECOLOR_INDEX" val="14"/>
  <p:tag name="KSO_WM_UNIT_TEXT_FILL_TYPE" val="1"/>
  <p:tag name="KSO_WM_UNIT_USESOURCEFORMAT_APPLY" val="1"/>
</p:tagLst>
</file>

<file path=ppt/tags/tag30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4"/>
  <p:tag name="KSO_WM_UNIT_ID" val="custom160470_27*n_i*1_4"/>
  <p:tag name="KSO_WM_UNIT_CLEAR" val="1"/>
  <p:tag name="KSO_WM_UNIT_LAYERLEVEL" val="1_1"/>
  <p:tag name="KSO_WM_DIAGRAM_GROUP_CODE" val="n1-2"/>
  <p:tag name="KSO_WM_UNIT_FILL_FORE_SCHEMECOLOR_INDEX" val="5"/>
  <p:tag name="KSO_WM_UNIT_FILL_TYPE" val="1"/>
  <p:tag name="KSO_WM_UNIT_TEXT_FILL_FORE_SCHEMECOLOR_INDEX" val="14"/>
  <p:tag name="KSO_WM_UNIT_TEXT_FILL_TYPE" val="1"/>
  <p:tag name="KSO_WM_UNIT_USESOURCEFORMAT_APPLY" val="1"/>
</p:tagLst>
</file>

<file path=ppt/tags/tag30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5"/>
  <p:tag name="KSO_WM_UNIT_ID" val="custom160470_27*n_i*1_5"/>
  <p:tag name="KSO_WM_UNIT_CLEAR" val="1"/>
  <p:tag name="KSO_WM_UNIT_LAYERLEVEL" val="1_1"/>
  <p:tag name="KSO_WM_DIAGRAM_GROUP_CODE" val="n1-2"/>
  <p:tag name="KSO_WM_UNIT_FILL_FORE_SCHEMECOLOR_INDEX" val="5"/>
  <p:tag name="KSO_WM_UNIT_FILL_TYPE" val="1"/>
  <p:tag name="KSO_WM_UNIT_TEXT_FILL_FORE_SCHEMECOLOR_INDEX" val="14"/>
  <p:tag name="KSO_WM_UNIT_TEXT_FILL_TYPE" val="1"/>
  <p:tag name="KSO_WM_UNIT_USESOURCEFORMAT_APPLY" val="1"/>
</p:tagLst>
</file>

<file path=ppt/tags/tag30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i"/>
  <p:tag name="KSO_WM_UNIT_INDEX" val="1_6"/>
  <p:tag name="KSO_WM_UNIT_ID" val="custom160470_27*n_i*1_6"/>
  <p:tag name="KSO_WM_UNIT_CLEAR" val="1"/>
  <p:tag name="KSO_WM_UNIT_LAYERLEVEL" val="1_1"/>
  <p:tag name="KSO_WM_DIAGRAM_GROUP_CODE" val="n1-2"/>
  <p:tag name="KSO_WM_UNIT_FILL_FORE_SCHEMECOLOR_INDEX" val="5"/>
  <p:tag name="KSO_WM_UNIT_FILL_TYPE" val="1"/>
  <p:tag name="KSO_WM_UNIT_TEXT_FILL_FORE_SCHEMECOLOR_INDEX" val="14"/>
  <p:tag name="KSO_WM_UNIT_TEXT_FILL_TYPE" val="1"/>
  <p:tag name="KSO_WM_UNIT_USESOURCEFORMAT_APPLY" val="1"/>
</p:tagLst>
</file>

<file path=ppt/tags/tag30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5"/>
  <p:tag name="KSO_WM_UNIT_ID" val="custom160470_27*n_h_f*1_2_5"/>
  <p:tag name="KSO_WM_UNIT_CLEAR" val="1"/>
  <p:tag name="KSO_WM_UNIT_LAYERLEVEL" val="1_1_1"/>
  <p:tag name="KSO_WM_UNIT_VALUE" val="6"/>
  <p:tag name="KSO_WM_UNIT_HIGHLIGHT" val="0"/>
  <p:tag name="KSO_WM_UNIT_COMPATIBLE" val="0"/>
  <p:tag name="KSO_WM_UNIT_PRESET_TEXT_INDEX" val="3"/>
  <p:tag name="KSO_WM_DIAGRAM_GROUP_CODE" val="n1-2"/>
  <p:tag name="KSO_WM_UNIT_PRESET_TEXT_LEN" val="5"/>
  <p:tag name="KSO_WM_UNIT_USESOURCEFORMAT_APPLY" val="1"/>
</p:tagLst>
</file>

<file path=ppt/tags/tag31.xml><?xml version="1.0" encoding="utf-8"?>
<p:tagLst xmlns:p="http://schemas.openxmlformats.org/presentationml/2006/main">
  <p:tag name="KSO_WM_TAG_VERSION" val="1.0"/>
  <p:tag name="KSO_WM_TEMPLATE_CATEGORY" val="custom"/>
  <p:tag name="KSO_WM_TEMPLATE_INDEX" val="160470"/>
</p:tagLst>
</file>

<file path=ppt/tags/tag31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4"/>
  <p:tag name="KSO_WM_UNIT_ID" val="custom160470_27*n_h_f*1_2_4"/>
  <p:tag name="KSO_WM_UNIT_CLEAR" val="1"/>
  <p:tag name="KSO_WM_UNIT_LAYERLEVEL" val="1_1_1"/>
  <p:tag name="KSO_WM_UNIT_VALUE" val="6"/>
  <p:tag name="KSO_WM_UNIT_HIGHLIGHT" val="0"/>
  <p:tag name="KSO_WM_UNIT_COMPATIBLE" val="0"/>
  <p:tag name="KSO_WM_UNIT_PRESET_TEXT_INDEX" val="3"/>
  <p:tag name="KSO_WM_DIAGRAM_GROUP_CODE" val="n1-2"/>
  <p:tag name="KSO_WM_UNIT_PRESET_TEXT_LEN" val="5"/>
  <p:tag name="KSO_WM_UNIT_USESOURCEFORMAT_APPLY" val="1"/>
</p:tagLst>
</file>

<file path=ppt/tags/tag31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3"/>
  <p:tag name="KSO_WM_UNIT_ID" val="custom160470_27*n_h_f*1_2_3"/>
  <p:tag name="KSO_WM_UNIT_CLEAR" val="1"/>
  <p:tag name="KSO_WM_UNIT_LAYERLEVEL" val="1_1_1"/>
  <p:tag name="KSO_WM_UNIT_VALUE" val="6"/>
  <p:tag name="KSO_WM_UNIT_HIGHLIGHT" val="0"/>
  <p:tag name="KSO_WM_UNIT_COMPATIBLE" val="0"/>
  <p:tag name="KSO_WM_UNIT_PRESET_TEXT_INDEX" val="3"/>
  <p:tag name="KSO_WM_DIAGRAM_GROUP_CODE" val="n1-2"/>
  <p:tag name="KSO_WM_UNIT_PRESET_TEXT_LEN" val="5"/>
  <p:tag name="KSO_WM_UNIT_USESOURCEFORMAT_APPLY" val="1"/>
</p:tagLst>
</file>

<file path=ppt/tags/tag31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2"/>
  <p:tag name="KSO_WM_UNIT_ID" val="custom160470_27*n_h_f*1_2_2"/>
  <p:tag name="KSO_WM_UNIT_CLEAR" val="1"/>
  <p:tag name="KSO_WM_UNIT_LAYERLEVEL" val="1_1_1"/>
  <p:tag name="KSO_WM_UNIT_VALUE" val="6"/>
  <p:tag name="KSO_WM_UNIT_HIGHLIGHT" val="0"/>
  <p:tag name="KSO_WM_UNIT_COMPATIBLE" val="0"/>
  <p:tag name="KSO_WM_UNIT_PRESET_TEXT_INDEX" val="3"/>
  <p:tag name="KSO_WM_DIAGRAM_GROUP_CODE" val="n1-2"/>
  <p:tag name="KSO_WM_UNIT_PRESET_TEXT_LEN" val="5"/>
  <p:tag name="KSO_WM_UNIT_USESOURCEFORMAT_APPLY" val="1"/>
</p:tagLst>
</file>

<file path=ppt/tags/tag31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f"/>
  <p:tag name="KSO_WM_UNIT_INDEX" val="1_2_1"/>
  <p:tag name="KSO_WM_UNIT_ID" val="custom160470_27*n_h_f*1_2_1"/>
  <p:tag name="KSO_WM_UNIT_CLEAR" val="1"/>
  <p:tag name="KSO_WM_UNIT_LAYERLEVEL" val="1_1_1"/>
  <p:tag name="KSO_WM_UNIT_VALUE" val="6"/>
  <p:tag name="KSO_WM_UNIT_HIGHLIGHT" val="0"/>
  <p:tag name="KSO_WM_UNIT_COMPATIBLE" val="0"/>
  <p:tag name="KSO_WM_UNIT_PRESET_TEXT_INDEX" val="3"/>
  <p:tag name="KSO_WM_DIAGRAM_GROUP_CODE" val="n1-2"/>
  <p:tag name="KSO_WM_UNIT_PRESET_TEXT_LEN" val="5"/>
  <p:tag name="KSO_WM_UNIT_USESOURCEFORMAT_APPLY" val="1"/>
</p:tagLst>
</file>

<file path=ppt/tags/tag31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n_h_a"/>
  <p:tag name="KSO_WM_UNIT_INDEX" val="1_1_1"/>
  <p:tag name="KSO_WM_UNIT_ID" val="custom160470_27*n_h_a*1_1_1"/>
  <p:tag name="KSO_WM_UNIT_CLEAR" val="1"/>
  <p:tag name="KSO_WM_UNIT_LAYERLEVEL" val="1_1_1"/>
  <p:tag name="KSO_WM_UNIT_VALUE" val="60"/>
  <p:tag name="KSO_WM_UNIT_HIGHLIGHT" val="0"/>
  <p:tag name="KSO_WM_UNIT_COMPATIBLE" val="0"/>
  <p:tag name="KSO_WM_UNIT_PRESET_TEXT_INDEX" val="3"/>
  <p:tag name="KSO_WM_DIAGRAM_GROUP_CODE" val="n1-2"/>
  <p:tag name="KSO_WM_UNIT_PRESET_TEXT_LEN" val="17"/>
  <p:tag name="KSO_WM_UNIT_FILL_FORE_SCHEMECOLOR_INDEX" val="5"/>
  <p:tag name="KSO_WM_UNIT_FILL_TYPE" val="1"/>
  <p:tag name="KSO_WM_UNIT_USESOURCEFORMAT_APPLY" val="1"/>
</p:tagLst>
</file>

<file path=ppt/tags/tag31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27*f*1"/>
  <p:tag name="KSO_WM_UNIT_CLEAR" val="1"/>
  <p:tag name="KSO_WM_UNIT_LAYERLEVEL" val="1"/>
  <p:tag name="KSO_WM_UNIT_VALUE" val="104"/>
  <p:tag name="KSO_WM_UNIT_HIGHLIGHT" val="0"/>
  <p:tag name="KSO_WM_UNIT_COMPATIBLE" val="0"/>
  <p:tag name="KSO_WM_UNIT_PRESET_TEXT_INDEX" val="5"/>
  <p:tag name="KSO_WM_UNIT_PRESET_TEXT_LEN" val="125"/>
</p:tagLst>
</file>

<file path=ppt/tags/tag31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7*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317.xml><?xml version="1.0" encoding="utf-8"?>
<p:tagLst xmlns:p="http://schemas.openxmlformats.org/presentationml/2006/main">
  <p:tag name="KSO_WM_TEMPLATE_CATEGORY" val="custom"/>
  <p:tag name="KSO_WM_TEMPLATE_INDEX" val="160470"/>
  <p:tag name="KSO_WM_SLIDE_ID" val="custom160470_27"/>
  <p:tag name="KSO_WM_SLIDE_INDEX" val="27"/>
  <p:tag name="KSO_WM_SLIDE_ITEM_CNT" val="6"/>
  <p:tag name="KSO_WM_SLIDE_LAYOUT" val="a_f_n"/>
  <p:tag name="KSO_WM_SLIDE_LAYOUT_CNT" val="1_1_1"/>
  <p:tag name="KSO_WM_SLIDE_TYPE" val="text"/>
  <p:tag name="KSO_WM_BEAUTIFY_FLAG" val="#wm#"/>
  <p:tag name="KSO_WM_TAG_VERSION" val="1.0"/>
  <p:tag name="KSO_WM_SLIDE_POSITION" val="120*175"/>
  <p:tag name="KSO_WM_SLIDE_SIZE" val="722*307"/>
  <p:tag name="KSO_WM_DIAGRAM_GROUP_CODE" val="n1-2"/>
</p:tagLst>
</file>

<file path=ppt/tags/tag31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28*f*1"/>
  <p:tag name="KSO_WM_UNIT_CLEAR" val="1"/>
  <p:tag name="KSO_WM_UNIT_LAYERLEVEL" val="1"/>
  <p:tag name="KSO_WM_UNIT_VALUE" val="117"/>
  <p:tag name="KSO_WM_UNIT_HIGHLIGHT" val="0"/>
  <p:tag name="KSO_WM_UNIT_COMPATIBLE" val="0"/>
  <p:tag name="KSO_WM_UNIT_PRESET_TEXT_INDEX" val="5"/>
  <p:tag name="KSO_WM_UNIT_PRESET_TEXT_LEN" val="125"/>
</p:tagLst>
</file>

<file path=ppt/tags/tag31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q_i"/>
  <p:tag name="KSO_WM_UNIT_INDEX" val="1_1"/>
  <p:tag name="KSO_WM_UNIT_ID" val="custom160470_28*q_i*1_1"/>
  <p:tag name="KSO_WM_UNIT_CLEAR" val="1"/>
  <p:tag name="KSO_WM_UNIT_LAYERLEVEL" val="1_1"/>
  <p:tag name="KSO_WM_DIAGRAM_GROUP_CODE" val="q1-1"/>
  <p:tag name="KSO_WM_UNIT_FILL_FORE_SCHEMECOLOR_INDEX" val="5"/>
  <p:tag name="KSO_WM_UNIT_FILL_TYPE" val="1"/>
  <p:tag name="KSO_WM_UNIT_TEXT_FILL_FORE_SCHEMECOLOR_INDEX" val="14"/>
  <p:tag name="KSO_WM_UNIT_TEXT_FILL_TYPE" val="1"/>
  <p:tag name="KSO_WM_UNIT_USESOURCEFORMAT_APPLY" val="1"/>
</p:tagLst>
</file>

<file path=ppt/tags/tag32.xml><?xml version="1.0" encoding="utf-8"?>
<p:tagLst xmlns:p="http://schemas.openxmlformats.org/presentationml/2006/main">
  <p:tag name="KSO_WM_TAG_VERSION" val="1.0"/>
  <p:tag name="KSO_WM_TEMPLATE_CATEGORY" val="custom"/>
  <p:tag name="KSO_WM_TEMPLATE_INDEX" val="160470"/>
</p:tagLst>
</file>

<file path=ppt/tags/tag32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q_i"/>
  <p:tag name="KSO_WM_UNIT_INDEX" val="1_2"/>
  <p:tag name="KSO_WM_UNIT_ID" val="custom160470_28*q_i*1_2"/>
  <p:tag name="KSO_WM_UNIT_CLEAR" val="1"/>
  <p:tag name="KSO_WM_UNIT_LAYERLEVEL" val="1_1"/>
  <p:tag name="KSO_WM_DIAGRAM_GROUP_CODE" val="q1-1"/>
  <p:tag name="KSO_WM_UNIT_LINE_FORE_SCHEMECOLOR_INDEX" val="5"/>
  <p:tag name="KSO_WM_UNIT_LINE_FILL_TYPE" val="2"/>
  <p:tag name="KSO_WM_UNIT_TEXT_FILL_FORE_SCHEMECOLOR_INDEX" val="13"/>
  <p:tag name="KSO_WM_UNIT_TEXT_FILL_TYPE" val="1"/>
  <p:tag name="KSO_WM_UNIT_USESOURCEFORMAT_APPLY" val="1"/>
</p:tagLst>
</file>

<file path=ppt/tags/tag32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q_i"/>
  <p:tag name="KSO_WM_UNIT_INDEX" val="1_3"/>
  <p:tag name="KSO_WM_UNIT_ID" val="custom160470_28*q_i*1_3"/>
  <p:tag name="KSO_WM_UNIT_CLEAR" val="1"/>
  <p:tag name="KSO_WM_UNIT_LAYERLEVEL" val="1_1"/>
  <p:tag name="KSO_WM_DIAGRAM_GROUP_CODE" val="q1-1"/>
  <p:tag name="KSO_WM_UNIT_LINE_FORE_SCHEMECOLOR_INDEX" val="5"/>
  <p:tag name="KSO_WM_UNIT_LINE_FILL_TYPE" val="2"/>
  <p:tag name="KSO_WM_UNIT_TEXT_FILL_FORE_SCHEMECOLOR_INDEX" val="13"/>
  <p:tag name="KSO_WM_UNIT_TEXT_FILL_TYPE" val="1"/>
  <p:tag name="KSO_WM_UNIT_USESOURCEFORMAT_APPLY" val="1"/>
</p:tagLst>
</file>

<file path=ppt/tags/tag32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q_i"/>
  <p:tag name="KSO_WM_UNIT_INDEX" val="1_4"/>
  <p:tag name="KSO_WM_UNIT_ID" val="custom160470_28*q_i*1_4"/>
  <p:tag name="KSO_WM_UNIT_CLEAR" val="1"/>
  <p:tag name="KSO_WM_UNIT_LAYERLEVEL" val="1_1"/>
  <p:tag name="KSO_WM_DIAGRAM_GROUP_CODE" val="q1-1"/>
  <p:tag name="KSO_WM_UNIT_LINE_FORE_SCHEMECOLOR_INDEX" val="5"/>
  <p:tag name="KSO_WM_UNIT_LINE_FILL_TYPE" val="2"/>
  <p:tag name="KSO_WM_UNIT_TEXT_FILL_FORE_SCHEMECOLOR_INDEX" val="13"/>
  <p:tag name="KSO_WM_UNIT_TEXT_FILL_TYPE" val="1"/>
  <p:tag name="KSO_WM_UNIT_USESOURCEFORMAT_APPLY" val="1"/>
</p:tagLst>
</file>

<file path=ppt/tags/tag32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q_h_f"/>
  <p:tag name="KSO_WM_UNIT_INDEX" val="1_1_1"/>
  <p:tag name="KSO_WM_UNIT_ID" val="custom160470_28*q_h_f*1_1_1"/>
  <p:tag name="KSO_WM_UNIT_CLEAR" val="1"/>
  <p:tag name="KSO_WM_UNIT_LAYERLEVEL" val="1_1_1"/>
  <p:tag name="KSO_WM_UNIT_VALUE" val="4"/>
  <p:tag name="KSO_WM_UNIT_HIGHLIGHT" val="0"/>
  <p:tag name="KSO_WM_UNIT_COMPATIBLE" val="0"/>
  <p:tag name="KSO_WM_UNIT_PRESET_TEXT_INDEX" val="3"/>
  <p:tag name="KSO_WM_DIAGRAM_GROUP_CODE" val="q1-1"/>
  <p:tag name="KSO_WM_UNIT_PRESET_TEXT_LEN" val="5"/>
  <p:tag name="KSO_WM_UNIT_TEXT_FILL_FORE_SCHEMECOLOR_INDEX" val="13"/>
  <p:tag name="KSO_WM_UNIT_TEXT_FILL_TYPE" val="1"/>
  <p:tag name="KSO_WM_UNIT_USESOURCEFORMAT_APPLY" val="1"/>
</p:tagLst>
</file>

<file path=ppt/tags/tag32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q_h_f"/>
  <p:tag name="KSO_WM_UNIT_INDEX" val="1_3_1"/>
  <p:tag name="KSO_WM_UNIT_ID" val="custom160470_28*q_h_f*1_3_1"/>
  <p:tag name="KSO_WM_UNIT_CLEAR" val="1"/>
  <p:tag name="KSO_WM_UNIT_LAYERLEVEL" val="1_1_1"/>
  <p:tag name="KSO_WM_UNIT_VALUE" val="4"/>
  <p:tag name="KSO_WM_UNIT_HIGHLIGHT" val="0"/>
  <p:tag name="KSO_WM_UNIT_COMPATIBLE" val="0"/>
  <p:tag name="KSO_WM_UNIT_PRESET_TEXT_INDEX" val="3"/>
  <p:tag name="KSO_WM_DIAGRAM_GROUP_CODE" val="q1-1"/>
  <p:tag name="KSO_WM_UNIT_PRESET_TEXT_LEN" val="5"/>
  <p:tag name="KSO_WM_UNIT_TEXT_FILL_FORE_SCHEMECOLOR_INDEX" val="13"/>
  <p:tag name="KSO_WM_UNIT_TEXT_FILL_TYPE" val="1"/>
  <p:tag name="KSO_WM_UNIT_USESOURCEFORMAT_APPLY" val="1"/>
</p:tagLst>
</file>

<file path=ppt/tags/tag32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q_h_f"/>
  <p:tag name="KSO_WM_UNIT_INDEX" val="1_2_1"/>
  <p:tag name="KSO_WM_UNIT_ID" val="custom160470_28*q_h_f*1_2_1"/>
  <p:tag name="KSO_WM_UNIT_CLEAR" val="1"/>
  <p:tag name="KSO_WM_UNIT_LAYERLEVEL" val="1_1_1"/>
  <p:tag name="KSO_WM_UNIT_VALUE" val="4"/>
  <p:tag name="KSO_WM_UNIT_HIGHLIGHT" val="0"/>
  <p:tag name="KSO_WM_UNIT_COMPATIBLE" val="0"/>
  <p:tag name="KSO_WM_UNIT_PRESET_TEXT_INDEX" val="3"/>
  <p:tag name="KSO_WM_DIAGRAM_GROUP_CODE" val="q1-1"/>
  <p:tag name="KSO_WM_UNIT_PRESET_TEXT_LEN" val="5"/>
  <p:tag name="KSO_WM_UNIT_TEXT_FILL_FORE_SCHEMECOLOR_INDEX" val="13"/>
  <p:tag name="KSO_WM_UNIT_TEXT_FILL_TYPE" val="1"/>
  <p:tag name="KSO_WM_UNIT_USESOURCEFORMAT_APPLY" val="1"/>
</p:tagLst>
</file>

<file path=ppt/tags/tag32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8*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327.xml><?xml version="1.0" encoding="utf-8"?>
<p:tagLst xmlns:p="http://schemas.openxmlformats.org/presentationml/2006/main">
  <p:tag name="KSO_WM_TEMPLATE_CATEGORY" val="custom"/>
  <p:tag name="KSO_WM_TEMPLATE_INDEX" val="160470"/>
  <p:tag name="KSO_WM_SLIDE_ID" val="custom160470_28"/>
  <p:tag name="KSO_WM_SLIDE_INDEX" val="28"/>
  <p:tag name="KSO_WM_SLIDE_ITEM_CNT" val="4"/>
  <p:tag name="KSO_WM_SLIDE_LAYOUT" val="a_f_q"/>
  <p:tag name="KSO_WM_SLIDE_LAYOUT_CNT" val="1_1_1"/>
  <p:tag name="KSO_WM_SLIDE_TYPE" val="text"/>
  <p:tag name="KSO_WM_BEAUTIFY_FLAG" val="#wm#"/>
  <p:tag name="KSO_WM_TAG_VERSION" val="1.0"/>
  <p:tag name="KSO_WM_SLIDE_POSITION" val="176*174"/>
  <p:tag name="KSO_WM_SLIDE_SIZE" val="611*301"/>
  <p:tag name="KSO_WM_DIAGRAM_GROUP_CODE" val="q1-1"/>
</p:tagLst>
</file>

<file path=ppt/tags/tag32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29*f*1"/>
  <p:tag name="KSO_WM_UNIT_CLEAR" val="1"/>
  <p:tag name="KSO_WM_UNIT_LAYERLEVEL" val="1"/>
  <p:tag name="KSO_WM_UNIT_VALUE" val="135"/>
  <p:tag name="KSO_WM_UNIT_HIGHLIGHT" val="0"/>
  <p:tag name="KSO_WM_UNIT_COMPATIBLE" val="0"/>
  <p:tag name="KSO_WM_UNIT_PRESET_TEXT_INDEX" val="5"/>
  <p:tag name="KSO_WM_UNIT_PRESET_TEXT_LEN" val="232"/>
</p:tagLst>
</file>

<file path=ppt/tags/tag32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
  <p:tag name="KSO_WM_UNIT_ID" val="custom160470_29*l_i*1_1"/>
  <p:tag name="KSO_WM_UNIT_CLEAR" val="1"/>
  <p:tag name="KSO_WM_UNIT_LAYERLEVEL" val="1_1"/>
  <p:tag name="KSO_WM_DIAGRAM_GROUP_CODE" val="l1-2"/>
  <p:tag name="KSO_WM_UNIT_TEXT_FILL_FORE_SCHEMECOLOR_INDEX" val="6"/>
  <p:tag name="KSO_WM_UNIT_TEXT_FILL_TYPE" val="1"/>
  <p:tag name="KSO_WM_UNIT_USESOURCEFORMAT_APPLY" val="1"/>
</p:tagLst>
</file>

<file path=ppt/tags/tag33.xml><?xml version="1.0" encoding="utf-8"?>
<p:tagLst xmlns:p="http://schemas.openxmlformats.org/presentationml/2006/main">
  <p:tag name="KSO_WM_TAG_VERSION" val="1.0"/>
  <p:tag name="KSO_WM_TEMPLATE_CATEGORY" val="custom"/>
  <p:tag name="KSO_WM_TEMPLATE_INDEX" val="160470"/>
</p:tagLst>
</file>

<file path=ppt/tags/tag33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2"/>
  <p:tag name="KSO_WM_UNIT_ID" val="custom160470_29*l_i*1_2"/>
  <p:tag name="KSO_WM_UNIT_CLEAR" val="1"/>
  <p:tag name="KSO_WM_UNIT_LAYERLEVEL" val="1_1"/>
  <p:tag name="KSO_WM_DIAGRAM_GROUP_CODE" val="l1-2"/>
  <p:tag name="KSO_WM_UNIT_TEXT_FILL_FORE_SCHEMECOLOR_INDEX" val="5"/>
  <p:tag name="KSO_WM_UNIT_TEXT_FILL_TYPE" val="1"/>
  <p:tag name="KSO_WM_UNIT_USESOURCEFORMAT_APPLY" val="1"/>
</p:tagLst>
</file>

<file path=ppt/tags/tag33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3"/>
  <p:tag name="KSO_WM_UNIT_ID" val="custom160470_29*l_i*1_3"/>
  <p:tag name="KSO_WM_UNIT_CLEAR" val="1"/>
  <p:tag name="KSO_WM_UNIT_LAYERLEVEL" val="1_1"/>
  <p:tag name="KSO_WM_DIAGRAM_GROUP_CODE" val="l1-2"/>
  <p:tag name="KSO_WM_UNIT_FILL_FORE_SCHEMECOLOR_INDEX" val="6"/>
  <p:tag name="KSO_WM_UNIT_FILL_TYPE" val="1"/>
  <p:tag name="KSO_WM_UNIT_USESOURCEFORMAT_APPLY" val="1"/>
</p:tagLst>
</file>

<file path=ppt/tags/tag33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4"/>
  <p:tag name="KSO_WM_UNIT_ID" val="custom160470_29*l_i*1_4"/>
  <p:tag name="KSO_WM_UNIT_CLEAR" val="1"/>
  <p:tag name="KSO_WM_UNIT_LAYERLEVEL" val="1_1"/>
  <p:tag name="KSO_WM_DIAGRAM_GROUP_CODE" val="l1-2"/>
  <p:tag name="KSO_WM_UNIT_FILL_FORE_SCHEMECOLOR_INDEX" val="5"/>
  <p:tag name="KSO_WM_UNIT_FILL_TYPE" val="1"/>
  <p:tag name="KSO_WM_UNIT_USESOURCEFORMAT_APPLY" val="1"/>
</p:tagLst>
</file>

<file path=ppt/tags/tag33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5"/>
  <p:tag name="KSO_WM_UNIT_ID" val="custom160470_29*l_i*1_5"/>
  <p:tag name="KSO_WM_UNIT_CLEAR" val="1"/>
  <p:tag name="KSO_WM_UNIT_LAYERLEVEL" val="1_1"/>
  <p:tag name="KSO_WM_DIAGRAM_GROUP_CODE" val="l1-2"/>
  <p:tag name="KSO_WM_UNIT_TEXT_FILL_FORE_SCHEMECOLOR_INDEX" val="5"/>
  <p:tag name="KSO_WM_UNIT_TEXT_FILL_TYPE" val="1"/>
  <p:tag name="KSO_WM_UNIT_USESOURCEFORMAT_APPLY" val="1"/>
</p:tagLst>
</file>

<file path=ppt/tags/tag33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1_1"/>
  <p:tag name="KSO_WM_UNIT_ID" val="custom160470_29*l_h_f*1_1_1"/>
  <p:tag name="KSO_WM_UNIT_CLEAR" val="1"/>
  <p:tag name="KSO_WM_UNIT_LAYERLEVEL" val="1_1_1"/>
  <p:tag name="KSO_WM_UNIT_VALUE" val="5"/>
  <p:tag name="KSO_WM_UNIT_HIGHLIGHT" val="0"/>
  <p:tag name="KSO_WM_UNIT_COMPATIBLE" val="0"/>
  <p:tag name="KSO_WM_UNIT_PRESET_TEXT_INDEX" val="3"/>
  <p:tag name="KSO_WM_DIAGRAM_GROUP_CODE" val="l1-2"/>
  <p:tag name="KSO_WM_UNIT_PRESET_TEXT_LEN" val="5"/>
  <p:tag name="KSO_WM_UNIT_TEXT_FILL_FORE_SCHEMECOLOR_INDEX" val="13"/>
  <p:tag name="KSO_WM_UNIT_TEXT_FILL_TYPE" val="1"/>
  <p:tag name="KSO_WM_UNIT_USESOURCEFORMAT_APPLY" val="1"/>
</p:tagLst>
</file>

<file path=ppt/tags/tag33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6"/>
  <p:tag name="KSO_WM_UNIT_ID" val="custom160470_29*l_i*1_6"/>
  <p:tag name="KSO_WM_UNIT_CLEAR" val="1"/>
  <p:tag name="KSO_WM_UNIT_LAYERLEVEL" val="1_1"/>
  <p:tag name="KSO_WM_DIAGRAM_GROUP_CODE" val="l1-2"/>
  <p:tag name="KSO_WM_UNIT_TEXT_FILL_FORE_SCHEMECOLOR_INDEX" val="6"/>
  <p:tag name="KSO_WM_UNIT_TEXT_FILL_TYPE" val="1"/>
  <p:tag name="KSO_WM_UNIT_USESOURCEFORMAT_APPLY" val="1"/>
</p:tagLst>
</file>

<file path=ppt/tags/tag33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2_1"/>
  <p:tag name="KSO_WM_UNIT_ID" val="custom160470_29*l_h_f*1_2_1"/>
  <p:tag name="KSO_WM_UNIT_CLEAR" val="1"/>
  <p:tag name="KSO_WM_UNIT_LAYERLEVEL" val="1_1_1"/>
  <p:tag name="KSO_WM_UNIT_VALUE" val="5"/>
  <p:tag name="KSO_WM_UNIT_HIGHLIGHT" val="0"/>
  <p:tag name="KSO_WM_UNIT_COMPATIBLE" val="0"/>
  <p:tag name="KSO_WM_UNIT_PRESET_TEXT_INDEX" val="3"/>
  <p:tag name="KSO_WM_DIAGRAM_GROUP_CODE" val="l1-2"/>
  <p:tag name="KSO_WM_UNIT_PRESET_TEXT_LEN" val="5"/>
  <p:tag name="KSO_WM_UNIT_TEXT_FILL_FORE_SCHEMECOLOR_INDEX" val="13"/>
  <p:tag name="KSO_WM_UNIT_TEXT_FILL_TYPE" val="1"/>
  <p:tag name="KSO_WM_UNIT_USESOURCEFORMAT_APPLY" val="1"/>
</p:tagLst>
</file>

<file path=ppt/tags/tag33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7"/>
  <p:tag name="KSO_WM_UNIT_ID" val="custom160470_29*l_i*1_7"/>
  <p:tag name="KSO_WM_UNIT_CLEAR" val="1"/>
  <p:tag name="KSO_WM_UNIT_LAYERLEVEL" val="1_1"/>
  <p:tag name="KSO_WM_DIAGRAM_GROUP_CODE" val="l1-2"/>
  <p:tag name="KSO_WM_UNIT_LINE_FORE_SCHEMECOLOR_INDEX" val="13"/>
  <p:tag name="KSO_WM_UNIT_LINE_FILL_TYPE" val="2"/>
  <p:tag name="KSO_WM_UNIT_USESOURCEFORMAT_APPLY" val="1"/>
</p:tagLst>
</file>

<file path=ppt/tags/tag33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9*a*1"/>
  <p:tag name="KSO_WM_UNIT_CLEAR" val="1"/>
  <p:tag name="KSO_WM_UNIT_LAYERLEVEL" val="1"/>
  <p:tag name="KSO_WM_UNIT_VALUE" val="18"/>
  <p:tag name="KSO_WM_UNIT_ISCONTENTSTITLE" val="0"/>
  <p:tag name="KSO_WM_UNIT_HIGHLIGHT" val="0"/>
  <p:tag name="KSO_WM_UNIT_COMPATIBLE" val="0"/>
  <p:tag name="KSO_WM_UNIT_PRESET_TEXT_INDEX" val="3"/>
  <p:tag name="KSO_WM_UNIT_PRESET_TEXT_LEN" val="17"/>
</p:tagLst>
</file>

<file path=ppt/tags/tag339.xml><?xml version="1.0" encoding="utf-8"?>
<p:tagLst xmlns:p="http://schemas.openxmlformats.org/presentationml/2006/main">
  <p:tag name="KSO_WM_TEMPLATE_CATEGORY" val="custom"/>
  <p:tag name="KSO_WM_TEMPLATE_INDEX" val="160470"/>
  <p:tag name="KSO_WM_SLIDE_ID" val="custom160470_29"/>
  <p:tag name="KSO_WM_SLIDE_INDEX" val="29"/>
  <p:tag name="KSO_WM_SLIDE_ITEM_CNT" val="3"/>
  <p:tag name="KSO_WM_SLIDE_LAYOUT" val="a_f_l"/>
  <p:tag name="KSO_WM_SLIDE_LAYOUT_CNT" val="1_1_1"/>
  <p:tag name="KSO_WM_SLIDE_TYPE" val="text"/>
  <p:tag name="KSO_WM_BEAUTIFY_FLAG" val="#wm#"/>
  <p:tag name="KSO_WM_TAG_VERSION" val="1.0"/>
  <p:tag name="KSO_WM_SLIDE_POSITION" val="178*166"/>
  <p:tag name="KSO_WM_SLIDE_SIZE" val="603*347"/>
  <p:tag name="KSO_WM_DIAGRAM_GROUP_CODE" val="l1-2"/>
</p:tagLst>
</file>

<file path=ppt/tags/tag34.xml><?xml version="1.0" encoding="utf-8"?>
<p:tagLst xmlns:p="http://schemas.openxmlformats.org/presentationml/2006/main">
  <p:tag name="KSO_WM_TAG_VERSION" val="1.0"/>
  <p:tag name="KSO_WM_TEMPLATE_CATEGORY" val="custom"/>
  <p:tag name="KSO_WM_TEMPLATE_INDEX" val="160470"/>
</p:tagLst>
</file>

<file path=ppt/tags/tag340.xml><?xml version="1.0" encoding="utf-8"?>
<p:tagLst xmlns:p="http://schemas.openxmlformats.org/presentationml/2006/main">
  <p:tag name="KSO_WM_TAG_VERSION" val="1.0"/>
  <p:tag name="KSO_WM_BEAUTIFY_FLAG" val="#wm#"/>
  <p:tag name="KSO_WM_UNIT_TYPE" val="i"/>
  <p:tag name="KSO_WM_UNIT_ID" val="custom160470_30*i*0"/>
  <p:tag name="KSO_WM_TEMPLATE_CATEGORY" val="custom"/>
  <p:tag name="KSO_WM_TEMPLATE_INDEX" val="160470"/>
  <p:tag name="KSO_WM_UNIT_INDEX" val="0"/>
</p:tagLst>
</file>

<file path=ppt/tags/tag341.xml><?xml version="1.0" encoding="utf-8"?>
<p:tagLst xmlns:p="http://schemas.openxmlformats.org/presentationml/2006/main">
  <p:tag name="KSO_WM_TAG_VERSION" val="1.0"/>
  <p:tag name="KSO_WM_BEAUTIFY_FLAG" val="#wm#"/>
  <p:tag name="KSO_WM_UNIT_TYPE" val="i"/>
  <p:tag name="KSO_WM_UNIT_ID" val="custom160470_30*i*1"/>
  <p:tag name="KSO_WM_TEMPLATE_CATEGORY" val="custom"/>
  <p:tag name="KSO_WM_TEMPLATE_INDEX" val="160470"/>
  <p:tag name="KSO_WM_UNIT_INDEX" val="1"/>
</p:tagLst>
</file>

<file path=ppt/tags/tag342.xml><?xml version="1.0" encoding="utf-8"?>
<p:tagLst xmlns:p="http://schemas.openxmlformats.org/presentationml/2006/main">
  <p:tag name="KSO_WM_TAG_VERSION" val="1.0"/>
  <p:tag name="KSO_WM_BEAUTIFY_FLAG" val="#wm#"/>
  <p:tag name="KSO_WM_UNIT_TYPE" val="i"/>
  <p:tag name="KSO_WM_UNIT_ID" val="custom160470_30*i*2"/>
  <p:tag name="KSO_WM_TEMPLATE_CATEGORY" val="custom"/>
  <p:tag name="KSO_WM_TEMPLATE_INDEX" val="160470"/>
  <p:tag name="KSO_WM_UNIT_INDEX" val="2"/>
</p:tagLst>
</file>

<file path=ppt/tags/tag34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30*a*1"/>
  <p:tag name="KSO_WM_UNIT_CLEAR" val="1"/>
  <p:tag name="KSO_WM_UNIT_LAYERLEVEL" val="1"/>
  <p:tag name="KSO_WM_UNIT_VALUE" val="7"/>
  <p:tag name="KSO_WM_UNIT_ISCONTENTSTITLE" val="0"/>
  <p:tag name="KSO_WM_UNIT_HIGHLIGHT" val="0"/>
  <p:tag name="KSO_WM_UNIT_COMPATIBLE" val="0"/>
  <p:tag name="KSO_WM_UNIT_PRESET_TEXT" val="THANKS"/>
</p:tagLst>
</file>

<file path=ppt/tags/tag344.xml><?xml version="1.0" encoding="utf-8"?>
<p:tagLst xmlns:p="http://schemas.openxmlformats.org/presentationml/2006/main">
  <p:tag name="KSO_WM_TEMPLATE_CATEGORY" val="custom"/>
  <p:tag name="KSO_WM_TEMPLATE_INDEX" val="160470"/>
  <p:tag name="KSO_WM_SLIDE_ID" val="custom160470_30"/>
  <p:tag name="KSO_WM_SLIDE_INDEX" val="30"/>
  <p:tag name="KSO_WM_SLIDE_ITEM_CNT" val="1"/>
  <p:tag name="KSO_WM_SLIDE_LAYOUT" val="a"/>
  <p:tag name="KSO_WM_SLIDE_LAYOUT_CNT" val="1"/>
  <p:tag name="KSO_WM_SLIDE_TYPE" val="endPage"/>
  <p:tag name="KSO_WM_BEAUTIFY_FLAG" val="#wm#"/>
  <p:tag name="KSO_WM_TAG_VERSION" val="1.0"/>
</p:tagLst>
</file>

<file path=ppt/tags/tag35.xml><?xml version="1.0" encoding="utf-8"?>
<p:tagLst xmlns:p="http://schemas.openxmlformats.org/presentationml/2006/main">
  <p:tag name="KSO_WM_TAG_VERSION" val="1.0"/>
  <p:tag name="KSO_WM_TEMPLATE_CATEGORY" val="custom"/>
  <p:tag name="KSO_WM_TEMPLATE_INDEX" val="160470"/>
</p:tagLst>
</file>

<file path=ppt/tags/tag36.xml><?xml version="1.0" encoding="utf-8"?>
<p:tagLst xmlns:p="http://schemas.openxmlformats.org/presentationml/2006/main">
  <p:tag name="KSO_WM_TAG_VERSION" val="1.0"/>
  <p:tag name="KSO_WM_TEMPLATE_CATEGORY" val="custom"/>
  <p:tag name="KSO_WM_TEMPLATE_INDEX" val="160470"/>
</p:tagLst>
</file>

<file path=ppt/tags/tag37.xml><?xml version="1.0" encoding="utf-8"?>
<p:tagLst xmlns:p="http://schemas.openxmlformats.org/presentationml/2006/main">
  <p:tag name="KSO_WM_TAG_VERSION" val="1.0"/>
  <p:tag name="KSO_WM_TEMPLATE_CATEGORY" val="custom"/>
  <p:tag name="KSO_WM_TEMPLATE_INDEX" val="160470"/>
</p:tagLst>
</file>

<file path=ppt/tags/tag38.xml><?xml version="1.0" encoding="utf-8"?>
<p:tagLst xmlns:p="http://schemas.openxmlformats.org/presentationml/2006/main">
  <p:tag name="KSO_WM_TAG_VERSION" val="1.0"/>
  <p:tag name="KSO_WM_TEMPLATE_CATEGORY" val="custom"/>
  <p:tag name="KSO_WM_TEMPLATE_INDEX" val="160470"/>
</p:tagLst>
</file>

<file path=ppt/tags/tag39.xml><?xml version="1.0" encoding="utf-8"?>
<p:tagLst xmlns:p="http://schemas.openxmlformats.org/presentationml/2006/main">
  <p:tag name="KSO_WM_TAG_VERSION" val="1.0"/>
  <p:tag name="KSO_WM_TEMPLATE_CATEGORY" val="custom"/>
  <p:tag name="KSO_WM_TEMPLATE_INDEX" val="160470"/>
</p:tagLst>
</file>

<file path=ppt/tags/tag4.xml><?xml version="1.0" encoding="utf-8"?>
<p:tagLst xmlns:p="http://schemas.openxmlformats.org/presentationml/2006/main">
  <p:tag name="KSO_WM_TAG_VERSION" val="1.0"/>
  <p:tag name="KSO_WM_TEMPLATE_CATEGORY" val="custom"/>
  <p:tag name="KSO_WM_TEMPLATE_INDEX" val="160470"/>
</p:tagLst>
</file>

<file path=ppt/tags/tag40.xml><?xml version="1.0" encoding="utf-8"?>
<p:tagLst xmlns:p="http://schemas.openxmlformats.org/presentationml/2006/main">
  <p:tag name="KSO_WM_TAG_VERSION" val="1.0"/>
  <p:tag name="KSO_WM_TEMPLATE_CATEGORY" val="custom"/>
  <p:tag name="KSO_WM_TEMPLATE_INDEX" val="160470"/>
</p:tagLst>
</file>

<file path=ppt/tags/tag41.xml><?xml version="1.0" encoding="utf-8"?>
<p:tagLst xmlns:p="http://schemas.openxmlformats.org/presentationml/2006/main">
  <p:tag name="KSO_WM_TAG_VERSION" val="1.0"/>
  <p:tag name="KSO_WM_TEMPLATE_CATEGORY" val="custom"/>
  <p:tag name="KSO_WM_TEMPLATE_INDEX" val="160470"/>
</p:tagLst>
</file>

<file path=ppt/tags/tag42.xml><?xml version="1.0" encoding="utf-8"?>
<p:tagLst xmlns:p="http://schemas.openxmlformats.org/presentationml/2006/main">
  <p:tag name="KSO_WM_TAG_VERSION" val="1.0"/>
  <p:tag name="KSO_WM_TEMPLATE_CATEGORY" val="custom"/>
  <p:tag name="KSO_WM_TEMPLATE_INDEX" val="160470"/>
</p:tagLst>
</file>

<file path=ppt/tags/tag43.xml><?xml version="1.0" encoding="utf-8"?>
<p:tagLst xmlns:p="http://schemas.openxmlformats.org/presentationml/2006/main">
  <p:tag name="KSO_WM_TAG_VERSION" val="1.0"/>
  <p:tag name="KSO_WM_TEMPLATE_CATEGORY" val="custom"/>
  <p:tag name="KSO_WM_TEMPLATE_INDEX" val="160470"/>
</p:tagLst>
</file>

<file path=ppt/tags/tag44.xml><?xml version="1.0" encoding="utf-8"?>
<p:tagLst xmlns:p="http://schemas.openxmlformats.org/presentationml/2006/main">
  <p:tag name="KSO_WM_TAG_VERSION" val="1.0"/>
  <p:tag name="KSO_WM_TEMPLATE_CATEGORY" val="custom"/>
  <p:tag name="KSO_WM_TEMPLATE_INDEX" val="160470"/>
</p:tagLst>
</file>

<file path=ppt/tags/tag45.xml><?xml version="1.0" encoding="utf-8"?>
<p:tagLst xmlns:p="http://schemas.openxmlformats.org/presentationml/2006/main">
  <p:tag name="KSO_WM_TAG_VERSION" val="1.0"/>
  <p:tag name="KSO_WM_TEMPLATE_CATEGORY" val="custom"/>
  <p:tag name="KSO_WM_TEMPLATE_INDEX" val="160470"/>
</p:tagLst>
</file>

<file path=ppt/tags/tag46.xml><?xml version="1.0" encoding="utf-8"?>
<p:tagLst xmlns:p="http://schemas.openxmlformats.org/presentationml/2006/main">
  <p:tag name="KSO_WM_TAG_VERSION" val="1.0"/>
  <p:tag name="KSO_WM_TEMPLATE_CATEGORY" val="custom"/>
  <p:tag name="KSO_WM_TEMPLATE_INDEX" val="160470"/>
</p:tagLst>
</file>

<file path=ppt/tags/tag47.xml><?xml version="1.0" encoding="utf-8"?>
<p:tagLst xmlns:p="http://schemas.openxmlformats.org/presentationml/2006/main">
  <p:tag name="KSO_WM_TAG_VERSION" val="1.0"/>
  <p:tag name="KSO_WM_TEMPLATE_CATEGORY" val="custom"/>
  <p:tag name="KSO_WM_TEMPLATE_INDEX" val="160470"/>
</p:tagLst>
</file>

<file path=ppt/tags/tag48.xml><?xml version="1.0" encoding="utf-8"?>
<p:tagLst xmlns:p="http://schemas.openxmlformats.org/presentationml/2006/main">
  <p:tag name="KSO_WM_TAG_VERSION" val="1.0"/>
  <p:tag name="KSO_WM_TEMPLATE_CATEGORY" val="custom"/>
  <p:tag name="KSO_WM_TEMPLATE_INDEX" val="160470"/>
</p:tagLst>
</file>

<file path=ppt/tags/tag49.xml><?xml version="1.0" encoding="utf-8"?>
<p:tagLst xmlns:p="http://schemas.openxmlformats.org/presentationml/2006/main">
  <p:tag name="KSO_WM_TAG_VERSION" val="1.0"/>
  <p:tag name="KSO_WM_TEMPLATE_CATEGORY" val="custom"/>
  <p:tag name="KSO_WM_TEMPLATE_INDEX" val="160470"/>
</p:tagLst>
</file>

<file path=ppt/tags/tag5.xml><?xml version="1.0" encoding="utf-8"?>
<p:tagLst xmlns:p="http://schemas.openxmlformats.org/presentationml/2006/main">
  <p:tag name="KSO_WM_TAG_VERSION" val="1.0"/>
  <p:tag name="KSO_WM_TEMPLATE_CATEGORY" val="custom"/>
  <p:tag name="KSO_WM_TEMPLATE_INDEX" val="160470"/>
</p:tagLst>
</file>

<file path=ppt/tags/tag50.xml><?xml version="1.0" encoding="utf-8"?>
<p:tagLst xmlns:p="http://schemas.openxmlformats.org/presentationml/2006/main">
  <p:tag name="KSO_WM_TAG_VERSION" val="1.0"/>
  <p:tag name="KSO_WM_TEMPLATE_CATEGORY" val="custom"/>
  <p:tag name="KSO_WM_TEMPLATE_INDEX" val="160470"/>
</p:tagLst>
</file>

<file path=ppt/tags/tag51.xml><?xml version="1.0" encoding="utf-8"?>
<p:tagLst xmlns:p="http://schemas.openxmlformats.org/presentationml/2006/main">
  <p:tag name="KSO_WM_TAG_VERSION" val="1.0"/>
  <p:tag name="KSO_WM_TEMPLATE_CATEGORY" val="custom"/>
  <p:tag name="KSO_WM_TEMPLATE_INDEX" val="160470"/>
</p:tagLst>
</file>

<file path=ppt/tags/tag52.xml><?xml version="1.0" encoding="utf-8"?>
<p:tagLst xmlns:p="http://schemas.openxmlformats.org/presentationml/2006/main">
  <p:tag name="KSO_WM_TAG_VERSION" val="1.0"/>
  <p:tag name="KSO_WM_TEMPLATE_CATEGORY" val="custom"/>
  <p:tag name="KSO_WM_TEMPLATE_INDEX" val="160470"/>
</p:tagLst>
</file>

<file path=ppt/tags/tag53.xml><?xml version="1.0" encoding="utf-8"?>
<p:tagLst xmlns:p="http://schemas.openxmlformats.org/presentationml/2006/main">
  <p:tag name="KSO_WM_TAG_VERSION" val="1.0"/>
  <p:tag name="KSO_WM_TEMPLATE_CATEGORY" val="custom"/>
  <p:tag name="KSO_WM_TEMPLATE_INDEX" val="160470"/>
</p:tagLst>
</file>

<file path=ppt/tags/tag54.xml><?xml version="1.0" encoding="utf-8"?>
<p:tagLst xmlns:p="http://schemas.openxmlformats.org/presentationml/2006/main">
  <p:tag name="KSO_WM_TAG_VERSION" val="1.0"/>
  <p:tag name="KSO_WM_TEMPLATE_CATEGORY" val="custom"/>
  <p:tag name="KSO_WM_TEMPLATE_INDEX" val="160470"/>
</p:tagLst>
</file>

<file path=ppt/tags/tag5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a*1"/>
  <p:tag name="KSO_WM_UNIT_CLEAR" val="1"/>
  <p:tag name="KSO_WM_UNIT_LAYERLEVEL" val="1"/>
  <p:tag name="KSO_WM_UNIT_VALUE" val="26"/>
  <p:tag name="KSO_WM_UNIT_ISCONTENTSTITLE" val="0"/>
  <p:tag name="KSO_WM_UNIT_HIGHLIGHT" val="0"/>
  <p:tag name="KSO_WM_UNIT_COMPATIBLE" val="0"/>
  <p:tag name="KSO_WM_UNIT_PRESET_TEXT_INDEX" val="3"/>
  <p:tag name="KSO_WM_UNIT_PRESET_TEXT_LEN" val="17"/>
</p:tagLst>
</file>

<file path=ppt/tags/tag5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b"/>
  <p:tag name="KSO_WM_UNIT_INDEX" val="1"/>
  <p:tag name="KSO_WM_UNIT_ID" val="custom160470_1*b*1"/>
  <p:tag name="KSO_WM_UNIT_CLEAR" val="1"/>
  <p:tag name="KSO_WM_UNIT_LAYERLEVEL" val="1"/>
  <p:tag name="KSO_WM_UNIT_VALUE" val="70"/>
  <p:tag name="KSO_WM_UNIT_ISCONTENTSTITLE" val="0"/>
  <p:tag name="KSO_WM_UNIT_HIGHLIGHT" val="0"/>
  <p:tag name="KSO_WM_UNIT_COMPATIBLE" val="0"/>
  <p:tag name="KSO_WM_UNIT_PRESET_TEXT_INDEX" val="4"/>
  <p:tag name="KSO_WM_UNIT_PRESET_TEXT_LEN" val="57"/>
</p:tagLst>
</file>

<file path=ppt/tags/tag57.xml><?xml version="1.0" encoding="utf-8"?>
<p:tagLst xmlns:p="http://schemas.openxmlformats.org/presentationml/2006/main">
  <p:tag name="KSO_WM_TEMPLATE_THUMBS_INDEX" val="1、9、12、15、19、22、27、29、30"/>
  <p:tag name="KSO_WM_TEMPLATE_CATEGORY" val="custom"/>
  <p:tag name="KSO_WM_TEMPLATE_INDEX" val="160470"/>
  <p:tag name="KSO_WM_SLIDE_ID" val="custom160470_1"/>
  <p:tag name="KSO_WM_SLIDE_INDEX" val="1"/>
  <p:tag name="KSO_WM_SLIDE_ITEM_CNT" val="2"/>
  <p:tag name="KSO_WM_SLIDE_LAYOUT" val="a_b"/>
  <p:tag name="KSO_WM_SLIDE_LAYOUT_CNT" val="1_1"/>
  <p:tag name="KSO_WM_SLIDE_TYPE" val="title"/>
  <p:tag name="KSO_WM_BEAUTIFY_FLAG" val="#wm#"/>
  <p:tag name="KSO_WM_TAG_VERSION" val="1.0"/>
</p:tagLst>
</file>

<file path=ppt/tags/tag58.xml><?xml version="1.0" encoding="utf-8"?>
<p:tagLst xmlns:p="http://schemas.openxmlformats.org/presentationml/2006/main">
  <p:tag name="KSO_WM_TAG_VERSION" val="1.0"/>
  <p:tag name="KSO_WM_BEAUTIFY_FLAG" val="#wm#"/>
  <p:tag name="KSO_WM_UNIT_TYPE" val="i"/>
  <p:tag name="KSO_WM_UNIT_ID" val="custom160470_10*i*0"/>
  <p:tag name="KSO_WM_TEMPLATE_CATEGORY" val="custom"/>
  <p:tag name="KSO_WM_TEMPLATE_INDEX" val="160470"/>
  <p:tag name="KSO_WM_UNIT_INDEX" val="0"/>
</p:tagLst>
</file>

<file path=ppt/tags/tag5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2"/>
  <p:tag name="KSO_WM_UNIT_ID" val="custom160470_10*l_i*1_2"/>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6.xml><?xml version="1.0" encoding="utf-8"?>
<p:tagLst xmlns:p="http://schemas.openxmlformats.org/presentationml/2006/main">
  <p:tag name="KSO_WM_TAG_VERSION" val="1.0"/>
  <p:tag name="KSO_WM_TEMPLATE_CATEGORY" val="custom"/>
  <p:tag name="KSO_WM_TEMPLATE_INDEX" val="160470"/>
</p:tagLst>
</file>

<file path=ppt/tags/tag60.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3"/>
  <p:tag name="KSO_WM_UNIT_ID" val="custom160470_10*l_i*1_3"/>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61.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4"/>
  <p:tag name="KSO_WM_UNIT_ID" val="custom160470_10*l_i*1_4"/>
  <p:tag name="KSO_WM_UNIT_CLEAR" val="1"/>
  <p:tag name="KSO_WM_UNIT_LAYERLEVEL" val="1_1"/>
  <p:tag name="KSO_WM_DIAGRAM_GROUP_CODE" val="l1-1"/>
  <p:tag name="KSO_WM_UNIT_USESOURCEFORMAT_APPLY" val="1"/>
</p:tagLst>
</file>

<file path=ppt/tags/tag62.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5"/>
  <p:tag name="KSO_WM_UNIT_ID" val="custom160470_10*l_i*1_5"/>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6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1_1"/>
  <p:tag name="KSO_WM_UNIT_ID" val="custom160470_10*l_h_f*1_1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64.xml><?xml version="1.0" encoding="utf-8"?>
<p:tagLst xmlns:p="http://schemas.openxmlformats.org/presentationml/2006/main">
  <p:tag name="KSO_WM_TAG_VERSION" val="1.0"/>
  <p:tag name="KSO_WM_BEAUTIFY_FLAG" val="#wm#"/>
  <p:tag name="KSO_WM_UNIT_TYPE" val="i"/>
  <p:tag name="KSO_WM_UNIT_ID" val="custom160470_10*i*11"/>
  <p:tag name="KSO_WM_TEMPLATE_CATEGORY" val="custom"/>
  <p:tag name="KSO_WM_TEMPLATE_INDEX" val="160470"/>
  <p:tag name="KSO_WM_UNIT_INDEX" val="11"/>
</p:tagLst>
</file>

<file path=ppt/tags/tag6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6"/>
  <p:tag name="KSO_WM_UNIT_ID" val="custom160470_10*l_i*1_6"/>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66.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7"/>
  <p:tag name="KSO_WM_UNIT_ID" val="custom160470_10*l_i*1_7"/>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67.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8"/>
  <p:tag name="KSO_WM_UNIT_ID" val="custom160470_10*l_i*1_8"/>
  <p:tag name="KSO_WM_UNIT_CLEAR" val="1"/>
  <p:tag name="KSO_WM_UNIT_LAYERLEVEL" val="1_1"/>
  <p:tag name="KSO_WM_DIAGRAM_GROUP_CODE" val="l1-1"/>
  <p:tag name="KSO_WM_UNIT_USESOURCEFORMAT_APPLY" val="1"/>
</p:tagLst>
</file>

<file path=ppt/tags/tag68.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9"/>
  <p:tag name="KSO_WM_UNIT_ID" val="custom160470_10*l_i*1_9"/>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69.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2_1"/>
  <p:tag name="KSO_WM_UNIT_ID" val="custom160470_10*l_h_f*1_2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7.xml><?xml version="1.0" encoding="utf-8"?>
<p:tagLst xmlns:p="http://schemas.openxmlformats.org/presentationml/2006/main">
  <p:tag name="KSO_WM_TAG_VERSION" val="1.0"/>
  <p:tag name="KSO_WM_TEMPLATE_CATEGORY" val="custom"/>
  <p:tag name="KSO_WM_TEMPLATE_INDEX" val="160470"/>
</p:tagLst>
</file>

<file path=ppt/tags/tag70.xml><?xml version="1.0" encoding="utf-8"?>
<p:tagLst xmlns:p="http://schemas.openxmlformats.org/presentationml/2006/main">
  <p:tag name="KSO_WM_TAG_VERSION" val="1.0"/>
  <p:tag name="KSO_WM_BEAUTIFY_FLAG" val="#wm#"/>
  <p:tag name="KSO_WM_UNIT_TYPE" val="i"/>
  <p:tag name="KSO_WM_UNIT_ID" val="custom160470_10*i*22"/>
  <p:tag name="KSO_WM_TEMPLATE_CATEGORY" val="custom"/>
  <p:tag name="KSO_WM_TEMPLATE_INDEX" val="160470"/>
  <p:tag name="KSO_WM_UNIT_INDEX" val="22"/>
</p:tagLst>
</file>

<file path=ppt/tags/tag7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0"/>
  <p:tag name="KSO_WM_UNIT_ID" val="custom160470_10*l_i*1_10"/>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7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1"/>
  <p:tag name="KSO_WM_UNIT_ID" val="custom160470_10*l_i*1_11"/>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73.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2"/>
  <p:tag name="KSO_WM_UNIT_ID" val="custom160470_10*l_i*1_12"/>
  <p:tag name="KSO_WM_UNIT_CLEAR" val="1"/>
  <p:tag name="KSO_WM_UNIT_LAYERLEVEL" val="1_1"/>
  <p:tag name="KSO_WM_DIAGRAM_GROUP_CODE" val="l1-1"/>
  <p:tag name="KSO_WM_UNIT_USESOURCEFORMAT_APPLY" val="1"/>
</p:tagLst>
</file>

<file path=ppt/tags/tag74.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13"/>
  <p:tag name="KSO_WM_UNIT_ID" val="custom160470_10*l_i*1_13"/>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7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3_1"/>
  <p:tag name="KSO_WM_UNIT_ID" val="custom160470_10*l_h_f*1_3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76.xml><?xml version="1.0" encoding="utf-8"?>
<p:tagLst xmlns:p="http://schemas.openxmlformats.org/presentationml/2006/main">
  <p:tag name="KSO_WM_TAG_VERSION" val="1.0"/>
  <p:tag name="KSO_WM_BEAUTIFY_FLAG" val="#wm#"/>
  <p:tag name="KSO_WM_UNIT_TYPE" val="i"/>
  <p:tag name="KSO_WM_UNIT_ID" val="custom160470_10*i*33"/>
  <p:tag name="KSO_WM_TEMPLATE_CATEGORY" val="custom"/>
  <p:tag name="KSO_WM_TEMPLATE_INDEX" val="160470"/>
  <p:tag name="KSO_WM_UNIT_INDEX" val="33"/>
</p:tagLst>
</file>

<file path=ppt/tags/tag7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4"/>
  <p:tag name="KSO_WM_UNIT_ID" val="custom160470_10*l_i*1_14"/>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7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5"/>
  <p:tag name="KSO_WM_UNIT_ID" val="custom160470_10*l_i*1_15"/>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79.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6"/>
  <p:tag name="KSO_WM_UNIT_ID" val="custom160470_10*l_i*1_16"/>
  <p:tag name="KSO_WM_UNIT_CLEAR" val="1"/>
  <p:tag name="KSO_WM_UNIT_LAYERLEVEL" val="1_1"/>
  <p:tag name="KSO_WM_DIAGRAM_GROUP_CODE" val="l1-1"/>
  <p:tag name="KSO_WM_UNIT_USESOURCEFORMAT_APPLY" val="1"/>
</p:tagLst>
</file>

<file path=ppt/tags/tag8.xml><?xml version="1.0" encoding="utf-8"?>
<p:tagLst xmlns:p="http://schemas.openxmlformats.org/presentationml/2006/main">
  <p:tag name="KSO_WM_TAG_VERSION" val="1.0"/>
  <p:tag name="KSO_WM_TEMPLATE_CATEGORY" val="custom"/>
  <p:tag name="KSO_WM_TEMPLATE_INDEX" val="160470"/>
</p:tagLst>
</file>

<file path=ppt/tags/tag80.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17"/>
  <p:tag name="KSO_WM_UNIT_ID" val="custom160470_10*l_i*1_17"/>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8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4_1"/>
  <p:tag name="KSO_WM_UNIT_ID" val="custom160470_10*l_h_f*1_4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82.xml><?xml version="1.0" encoding="utf-8"?>
<p:tagLst xmlns:p="http://schemas.openxmlformats.org/presentationml/2006/main">
  <p:tag name="KSO_WM_TAG_VERSION" val="1.0"/>
  <p:tag name="KSO_WM_BEAUTIFY_FLAG" val="#wm#"/>
  <p:tag name="KSO_WM_UNIT_TYPE" val="i"/>
  <p:tag name="KSO_WM_UNIT_ID" val="custom160470_10*i*44"/>
  <p:tag name="KSO_WM_TEMPLATE_CATEGORY" val="custom"/>
  <p:tag name="KSO_WM_TEMPLATE_INDEX" val="160470"/>
  <p:tag name="KSO_WM_UNIT_INDEX" val="44"/>
</p:tagLst>
</file>

<file path=ppt/tags/tag83.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8"/>
  <p:tag name="KSO_WM_UNIT_ID" val="custom160470_10*l_i*1_18"/>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8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i"/>
  <p:tag name="KSO_WM_UNIT_INDEX" val="1_19"/>
  <p:tag name="KSO_WM_UNIT_ID" val="custom160470_10*l_i*1_19"/>
  <p:tag name="KSO_WM_UNIT_CLEAR" val="1"/>
  <p:tag name="KSO_WM_UNIT_LAYERLEVEL" val="1_1"/>
  <p:tag name="KSO_WM_DIAGRAM_GROUP_CODE" val="l1-1"/>
  <p:tag name="KSO_WM_UNIT_LINE_FORE_SCHEMECOLOR_INDEX" val="5"/>
  <p:tag name="KSO_WM_UNIT_LINE_FILL_TYPE" val="2"/>
  <p:tag name="KSO_WM_UNIT_USESOURCEFORMAT_APPLY" val="1"/>
</p:tagLst>
</file>

<file path=ppt/tags/tag85.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20"/>
  <p:tag name="KSO_WM_UNIT_ID" val="custom160470_10*l_i*1_20"/>
  <p:tag name="KSO_WM_UNIT_CLEAR" val="1"/>
  <p:tag name="KSO_WM_UNIT_LAYERLEVEL" val="1_1"/>
  <p:tag name="KSO_WM_DIAGRAM_GROUP_CODE" val="l1-1"/>
  <p:tag name="KSO_WM_UNIT_USESOURCEFORMAT_APPLY" val="1"/>
</p:tagLst>
</file>

<file path=ppt/tags/tag86.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NUMBER"/>
  <p:tag name="MH_ORDER" val="1"/>
  <p:tag name="KSO_WM_UNIT_TYPE" val="l_i"/>
  <p:tag name="KSO_WM_UNIT_INDEX" val="1_21"/>
  <p:tag name="KSO_WM_UNIT_ID" val="custom160470_10*l_i*1_21"/>
  <p:tag name="KSO_WM_UNIT_CLEAR" val="1"/>
  <p:tag name="KSO_WM_UNIT_LAYERLEVEL" val="1_1"/>
  <p:tag name="KSO_WM_DIAGRAM_GROUP_CODE" val="l1-1"/>
  <p:tag name="KSO_WM_UNIT_TEXT_FILL_FORE_SCHEMECOLOR_INDEX" val="6"/>
  <p:tag name="KSO_WM_UNIT_TEXT_FILL_TYPE" val="1"/>
  <p:tag name="KSO_WM_UNIT_USESOURCEFORMAT_APPLY" val="1"/>
</p:tagLst>
</file>

<file path=ppt/tags/tag8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l_h_f"/>
  <p:tag name="KSO_WM_UNIT_INDEX" val="1_5_1"/>
  <p:tag name="KSO_WM_UNIT_ID" val="custom160470_10*l_h_f*1_5_1"/>
  <p:tag name="KSO_WM_UNIT_CLEAR" val="1"/>
  <p:tag name="KSO_WM_UNIT_LAYERLEVEL" val="1_1_1"/>
  <p:tag name="KSO_WM_UNIT_VALUE" val="27"/>
  <p:tag name="KSO_WM_UNIT_HIGHLIGHT" val="0"/>
  <p:tag name="KSO_WM_UNIT_COMPATIBLE" val="0"/>
  <p:tag name="KSO_WM_UNIT_PRESET_TEXT_INDEX" val="4"/>
  <p:tag name="KSO_WM_DIAGRAM_GROUP_CODE" val="l1-1"/>
  <p:tag name="KSO_WM_UNIT_PRESET_TEXT_LEN" val="57"/>
  <p:tag name="KSO_WM_UNIT_TEXT_FILL_FORE_SCHEMECOLOR_INDEX" val="13"/>
  <p:tag name="KSO_WM_UNIT_TEXT_FILL_TYPE" val="1"/>
  <p:tag name="KSO_WM_UNIT_USESOURCEFORMAT_APPLY" val="1"/>
</p:tagLst>
</file>

<file path=ppt/tags/tag88.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a"/>
  <p:tag name="KSO_WM_UNIT_INDEX" val="1"/>
  <p:tag name="KSO_WM_UNIT_ID" val="custom160470_10*a*1"/>
  <p:tag name="KSO_WM_UNIT_CLEAR" val="1"/>
  <p:tag name="KSO_WM_UNIT_LAYERLEVEL" val="1"/>
  <p:tag name="KSO_WM_UNIT_VALUE" val="8"/>
  <p:tag name="KSO_WM_UNIT_ISCONTENTSTITLE" val="0"/>
  <p:tag name="KSO_WM_UNIT_HIGHLIGHT" val="0"/>
  <p:tag name="KSO_WM_UNIT_COMPATIBLE" val="0"/>
  <p:tag name="KSO_WM_UNIT_PRESET_TEXT" val="CONTENTS"/>
</p:tagLst>
</file>

<file path=ppt/tags/tag89.xml><?xml version="1.0" encoding="utf-8"?>
<p:tagLst xmlns:p="http://schemas.openxmlformats.org/presentationml/2006/main">
  <p:tag name="KSO_WM_TAG_VERSION" val="1.0"/>
  <p:tag name="KSO_WM_BEAUTIFY_FLAG" val="#wm#"/>
  <p:tag name="KSO_WM_TEMPLATE_CATEGORY" val="custom"/>
  <p:tag name="KSO_WM_TEMPLATE_INDEX" val="160470"/>
  <p:tag name="MH" val="20150415141340"/>
  <p:tag name="MH_LIBRARY" val="CONTENTS"/>
  <p:tag name="MH_TYPE" val="OTHERS"/>
  <p:tag name="KSO_WM_UNIT_TYPE" val="l_i"/>
  <p:tag name="KSO_WM_UNIT_INDEX" val="1_1"/>
  <p:tag name="KSO_WM_UNIT_ID" val="custom160470_10*l_i*1_1"/>
  <p:tag name="KSO_WM_UNIT_CLEAR" val="1"/>
  <p:tag name="KSO_WM_UNIT_LAYERLEVEL" val="1_1"/>
  <p:tag name="KSO_WM_DIAGRAM_GROUP_CODE" val="l1-1"/>
  <p:tag name="KSO_WM_UNIT_FILL_FORE_SCHEMECOLOR_INDEX" val="6"/>
  <p:tag name="KSO_WM_UNIT_FILL_TYPE" val="1"/>
  <p:tag name="KSO_WM_UNIT_USESOURCEFORMAT_APPLY" val="1"/>
</p:tagLst>
</file>

<file path=ppt/tags/tag9.xml><?xml version="1.0" encoding="utf-8"?>
<p:tagLst xmlns:p="http://schemas.openxmlformats.org/presentationml/2006/main">
  <p:tag name="KSO_WM_TAG_VERSION" val="1.0"/>
  <p:tag name="KSO_WM_TEMPLATE_CATEGORY" val="custom"/>
  <p:tag name="KSO_WM_TEMPLATE_INDEX" val="160470"/>
</p:tagLst>
</file>

<file path=ppt/tags/tag90.xml><?xml version="1.0" encoding="utf-8"?>
<p:tagLst xmlns:p="http://schemas.openxmlformats.org/presentationml/2006/main">
  <p:tag name="MH" val="20150415141340"/>
  <p:tag name="MH_LIBRARY" val="CONTENTS"/>
  <p:tag name="MH_AUTOCOLOR" val="TRUE"/>
  <p:tag name="MH_TYPE" val="CONTENTS"/>
  <p:tag name="KSO_WM_TEMPLATE_CATEGORY" val="custom"/>
  <p:tag name="KSO_WM_TEMPLATE_INDEX" val="160470"/>
  <p:tag name="KSO_WM_SLIDE_ID" val="custom160470_10"/>
  <p:tag name="KSO_WM_SLIDE_INDEX" val="10"/>
  <p:tag name="KSO_WM_SLIDE_ITEM_CNT" val="5"/>
  <p:tag name="KSO_WM_SLIDE_LAYOUT" val="a_l"/>
  <p:tag name="KSO_WM_SLIDE_LAYOUT_CNT" val="1_1"/>
  <p:tag name="KSO_WM_SLIDE_TYPE" val="contents"/>
  <p:tag name="KSO_WM_BEAUTIFY_FLAG" val="#wm#"/>
  <p:tag name="KSO_WM_TAG_VERSION" val="1.0"/>
  <p:tag name="KSO_WM_DIAGRAM_GROUP_CODE" val="l1-1"/>
</p:tagLst>
</file>

<file path=ppt/tags/tag91.xml><?xml version="1.0" encoding="utf-8"?>
<p:tagLst xmlns:p="http://schemas.openxmlformats.org/presentationml/2006/main">
  <p:tag name="KSO_WM_TAG_VERSION" val="1.0"/>
  <p:tag name="KSO_WM_BEAUTIFY_FLAG" val="#wm#"/>
  <p:tag name="KSO_WM_TEMPLATE_CATEGORY" val="custom"/>
  <p:tag name="KSO_WM_TEMPLATE_INDEX" val="160470"/>
  <p:tag name="KSO_WM_UNIT_TYPE" val="e"/>
  <p:tag name="KSO_WM_UNIT_INDEX" val="1"/>
  <p:tag name="KSO_WM_UNIT_ID" val="custom160470_12*e*1"/>
  <p:tag name="KSO_WM_UNIT_CLEAR" val="1"/>
  <p:tag name="KSO_WM_UNIT_LAYERLEVEL" val="1"/>
  <p:tag name="KSO_WM_UNIT_VALUE" val="1"/>
  <p:tag name="KSO_WM_UNIT_HIGHLIGHT" val="0"/>
  <p:tag name="KSO_WM_UNIT_COMPATIBLE" val="1"/>
  <p:tag name="KSO_WM_UNIT_PRESET_TEXT" val="1"/>
</p:tagLst>
</file>

<file path=ppt/tags/tag92.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2*a*1"/>
  <p:tag name="KSO_WM_UNIT_CLEAR" val="1"/>
  <p:tag name="KSO_WM_UNIT_LAYERLEVEL" val="1"/>
  <p:tag name="KSO_WM_UNIT_VALUE" val="13"/>
  <p:tag name="KSO_WM_UNIT_ISCONTENTSTITLE" val="0"/>
  <p:tag name="KSO_WM_UNIT_HIGHLIGHT" val="0"/>
  <p:tag name="KSO_WM_UNIT_COMPATIBLE" val="0"/>
  <p:tag name="KSO_WM_UNIT_PRESET_TEXT_INDEX" val="3"/>
  <p:tag name="KSO_WM_UNIT_PRESET_TEXT_LEN" val="17"/>
</p:tagLst>
</file>

<file path=ppt/tags/tag93.xml><?xml version="1.0" encoding="utf-8"?>
<p:tagLst xmlns:p="http://schemas.openxmlformats.org/presentationml/2006/main">
  <p:tag name="KSO_WM_TEMPLATE_CATEGORY" val="custom"/>
  <p:tag name="KSO_WM_TEMPLATE_INDEX" val="160470"/>
  <p:tag name="KSO_WM_SLIDE_ID" val="custom160470_12"/>
  <p:tag name="KSO_WM_SLIDE_INDEX" val="12"/>
  <p:tag name="KSO_WM_SLIDE_ITEM_CNT" val="1"/>
  <p:tag name="KSO_WM_SLIDE_LAYOUT" val="a_e"/>
  <p:tag name="KSO_WM_SLIDE_LAYOUT_CNT" val="1_1"/>
  <p:tag name="KSO_WM_SLIDE_TYPE" val="sectionTitle"/>
  <p:tag name="KSO_WM_BEAUTIFY_FLAG" val="#wm#"/>
  <p:tag name="KSO_WM_TAG_VERSION" val="1.0"/>
</p:tagLst>
</file>

<file path=ppt/tags/tag94.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2*a*1"/>
  <p:tag name="KSO_WM_UNIT_CLEAR" val="1"/>
  <p:tag name="KSO_WM_UNIT_LAYERLEVEL" val="1"/>
  <p:tag name="KSO_WM_UNIT_VALUE" val="50"/>
  <p:tag name="KSO_WM_UNIT_ISCONTENTSTITLE" val="0"/>
  <p:tag name="KSO_WM_UNIT_HIGHLIGHT" val="0"/>
  <p:tag name="KSO_WM_UNIT_COMPATIBLE" val="0"/>
  <p:tag name="KSO_WM_UNIT_PRESET_TEXT_INDEX" val="3"/>
  <p:tag name="KSO_WM_UNIT_PRESET_TEXT_LEN" val="17"/>
</p:tagLst>
</file>

<file path=ppt/tags/tag95.xml><?xml version="1.0" encoding="utf-8"?>
<p:tagLst xmlns:p="http://schemas.openxmlformats.org/presentationml/2006/main">
  <p:tag name="KSO_WM_TAG_VERSION" val="1.0"/>
  <p:tag name="KSO_WM_BEAUTIFY_FLAG" val="#wm#"/>
  <p:tag name="KSO_WM_TEMPLATE_CATEGORY" val="custom"/>
  <p:tag name="KSO_WM_TEMPLATE_INDEX" val="160470"/>
  <p:tag name="KSO_WM_UNIT_TYPE" val="f"/>
  <p:tag name="KSO_WM_UNIT_INDEX" val="1"/>
  <p:tag name="KSO_WM_UNIT_ID" val="custom160470_2*f*1"/>
  <p:tag name="KSO_WM_UNIT_CLEAR" val="1"/>
  <p:tag name="KSO_WM_UNIT_LAYERLEVEL" val="1"/>
  <p:tag name="KSO_WM_UNIT_VALUE" val="264"/>
  <p:tag name="KSO_WM_UNIT_HIGHLIGHT" val="0"/>
  <p:tag name="KSO_WM_UNIT_COMPATIBLE" val="0"/>
  <p:tag name="KSO_WM_UNIT_PRESET_TEXT_INDEX" val="5"/>
  <p:tag name="KSO_WM_UNIT_PRESET_TEXT_LEN" val="232"/>
</p:tagLst>
</file>

<file path=ppt/tags/tag96.xml><?xml version="1.0" encoding="utf-8"?>
<p:tagLst xmlns:p="http://schemas.openxmlformats.org/presentationml/2006/main">
  <p:tag name="KSO_WM_TEMPLATE_CATEGORY" val="custom"/>
  <p:tag name="KSO_WM_TEMPLATE_INDEX" val="160470"/>
  <p:tag name="KSO_WM_SLIDE_ID" val="custom160470_2"/>
  <p:tag name="KSO_WM_SLIDE_INDEX" val="2"/>
  <p:tag name="KSO_WM_SLIDE_ITEM_CNT" val="1"/>
  <p:tag name="KSO_WM_SLIDE_LAYOUT" val="a_f"/>
  <p:tag name="KSO_WM_SLIDE_LAYOUT_CNT" val="1_1"/>
  <p:tag name="KSO_WM_SLIDE_TYPE" val="text"/>
  <p:tag name="KSO_WM_BEAUTIFY_FLAG" val="#wm#"/>
  <p:tag name="KSO_WM_TAG_VERSION" val="1.0"/>
  <p:tag name="KSO_WM_SLIDE_POSITION" val="66*116"/>
  <p:tag name="KSO_WM_SLIDE_SIZE" val="828*370"/>
</p:tagLst>
</file>

<file path=ppt/tags/tag97.xml><?xml version="1.0" encoding="utf-8"?>
<p:tagLst xmlns:p="http://schemas.openxmlformats.org/presentationml/2006/main">
  <p:tag name="KSO_WM_TAG_VERSION" val="1.0"/>
  <p:tag name="KSO_WM_BEAUTIFY_FLAG" val="#wm#"/>
  <p:tag name="KSO_WM_TEMPLATE_CATEGORY" val="custom"/>
  <p:tag name="KSO_WM_TEMPLATE_INDEX" val="160470"/>
  <p:tag name="KSO_WM_UNIT_TYPE" val="e"/>
  <p:tag name="KSO_WM_UNIT_INDEX" val="1"/>
  <p:tag name="KSO_WM_UNIT_ID" val="custom160470_12*e*1"/>
  <p:tag name="KSO_WM_UNIT_CLEAR" val="1"/>
  <p:tag name="KSO_WM_UNIT_LAYERLEVEL" val="1"/>
  <p:tag name="KSO_WM_UNIT_VALUE" val="1"/>
  <p:tag name="KSO_WM_UNIT_HIGHLIGHT" val="0"/>
  <p:tag name="KSO_WM_UNIT_COMPATIBLE" val="1"/>
  <p:tag name="KSO_WM_UNIT_PRESET_TEXT" val="1"/>
</p:tagLst>
</file>

<file path=ppt/tags/tag98.xml><?xml version="1.0" encoding="utf-8"?>
<p:tagLst xmlns:p="http://schemas.openxmlformats.org/presentationml/2006/main">
  <p:tag name="KSO_WM_TAG_VERSION" val="1.0"/>
  <p:tag name="KSO_WM_BEAUTIFY_FLAG" val="#wm#"/>
  <p:tag name="KSO_WM_TEMPLATE_CATEGORY" val="custom"/>
  <p:tag name="KSO_WM_TEMPLATE_INDEX" val="160470"/>
  <p:tag name="KSO_WM_UNIT_TYPE" val="a"/>
  <p:tag name="KSO_WM_UNIT_INDEX" val="1"/>
  <p:tag name="KSO_WM_UNIT_ID" val="custom160470_12*a*1"/>
  <p:tag name="KSO_WM_UNIT_CLEAR" val="1"/>
  <p:tag name="KSO_WM_UNIT_LAYERLEVEL" val="1"/>
  <p:tag name="KSO_WM_UNIT_VALUE" val="13"/>
  <p:tag name="KSO_WM_UNIT_ISCONTENTSTITLE" val="0"/>
  <p:tag name="KSO_WM_UNIT_HIGHLIGHT" val="0"/>
  <p:tag name="KSO_WM_UNIT_COMPATIBLE" val="0"/>
  <p:tag name="KSO_WM_UNIT_PRESET_TEXT_INDEX" val="3"/>
  <p:tag name="KSO_WM_UNIT_PRESET_TEXT_LEN" val="17"/>
</p:tagLst>
</file>

<file path=ppt/tags/tag99.xml><?xml version="1.0" encoding="utf-8"?>
<p:tagLst xmlns:p="http://schemas.openxmlformats.org/presentationml/2006/main">
  <p:tag name="KSO_WM_TEMPLATE_CATEGORY" val="custom"/>
  <p:tag name="KSO_WM_TEMPLATE_INDEX" val="160470"/>
  <p:tag name="KSO_WM_SLIDE_ID" val="custom160470_12"/>
  <p:tag name="KSO_WM_SLIDE_INDEX" val="12"/>
  <p:tag name="KSO_WM_SLIDE_ITEM_CNT" val="1"/>
  <p:tag name="KSO_WM_SLIDE_LAYOUT" val="a_e"/>
  <p:tag name="KSO_WM_SLIDE_LAYOUT_CNT" val="1_1"/>
  <p:tag name="KSO_WM_SLIDE_TYPE" val="sectionTitle"/>
  <p:tag name="KSO_WM_BEAUTIFY_FLAG" val="#wm#"/>
  <p:tag name="KSO_WM_TAG_VERSION" val="1.0"/>
</p:tagLst>
</file>

<file path=ppt/theme/theme1.xml><?xml version="1.0" encoding="utf-8"?>
<a:theme xmlns:a="http://schemas.openxmlformats.org/drawingml/2006/main" name="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14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15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16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17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18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19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20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7.xml><?xml version="1.0" encoding="utf-8"?>
<a:theme xmlns:a="http://schemas.openxmlformats.org/drawingml/2006/main" name="21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22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9.xml><?xml version="1.0" encoding="utf-8"?>
<a:theme xmlns:a="http://schemas.openxmlformats.org/drawingml/2006/main" name="23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0.xml><?xml version="1.0" encoding="utf-8"?>
<a:theme xmlns:a="http://schemas.openxmlformats.org/drawingml/2006/main" name="24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1.xml><?xml version="1.0" encoding="utf-8"?>
<a:theme xmlns:a="http://schemas.openxmlformats.org/drawingml/2006/main" name="25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2.xml><?xml version="1.0" encoding="utf-8"?>
<a:theme xmlns:a="http://schemas.openxmlformats.org/drawingml/2006/main" name="26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3.xml><?xml version="1.0" encoding="utf-8"?>
<a:theme xmlns:a="http://schemas.openxmlformats.org/drawingml/2006/main" name="27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4.xml><?xml version="1.0" encoding="utf-8"?>
<a:theme xmlns:a="http://schemas.openxmlformats.org/drawingml/2006/main" name="28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5.xml><?xml version="1.0" encoding="utf-8"?>
<a:theme xmlns:a="http://schemas.openxmlformats.org/drawingml/2006/main" name="29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6.xml><?xml version="1.0" encoding="utf-8"?>
<a:theme xmlns:a="http://schemas.openxmlformats.org/drawingml/2006/main" name="9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7.xml><?xml version="1.0" encoding="utf-8"?>
<a:theme xmlns:a="http://schemas.openxmlformats.org/drawingml/2006/main" name="31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8.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8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11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12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13_A000120140530A99PPBG">
  <a:themeElements>
    <a:clrScheme name="160191.191">
      <a:dk1>
        <a:srgbClr val="3F3F3F"/>
      </a:dk1>
      <a:lt1>
        <a:sysClr val="window" lastClr="FFFFFF"/>
      </a:lt1>
      <a:dk2>
        <a:srgbClr val="3F3F3F"/>
      </a:dk2>
      <a:lt2>
        <a:srgbClr val="FFFFFF"/>
      </a:lt2>
      <a:accent1>
        <a:srgbClr val="E3A4AC"/>
      </a:accent1>
      <a:accent2>
        <a:srgbClr val="C3457B"/>
      </a:accent2>
      <a:accent3>
        <a:srgbClr val="BE400E"/>
      </a:accent3>
      <a:accent4>
        <a:srgbClr val="AE5AAE"/>
      </a:accent4>
      <a:accent5>
        <a:srgbClr val="8D4968"/>
      </a:accent5>
      <a:accent6>
        <a:srgbClr val="7A5253"/>
      </a:accent6>
      <a:hlink>
        <a:srgbClr val="CCC540"/>
      </a:hlink>
      <a:folHlink>
        <a:srgbClr val="A2481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3073</Words>
  <Application>WPS 演示</Application>
  <PresentationFormat>宽屏</PresentationFormat>
  <Paragraphs>297</Paragraphs>
  <Slides>32</Slides>
  <Notes>0</Notes>
  <HiddenSlides>0</HiddenSlides>
  <MMClips>0</MMClips>
  <ScaleCrop>false</ScaleCrop>
  <HeadingPairs>
    <vt:vector size="6" baseType="variant">
      <vt:variant>
        <vt:lpstr>已用的字体</vt:lpstr>
      </vt:variant>
      <vt:variant>
        <vt:i4>10</vt:i4>
      </vt:variant>
      <vt:variant>
        <vt:lpstr>主题</vt:lpstr>
      </vt:variant>
      <vt:variant>
        <vt:i4>27</vt:i4>
      </vt:variant>
      <vt:variant>
        <vt:lpstr>幻灯片标题</vt:lpstr>
      </vt:variant>
      <vt:variant>
        <vt:i4>32</vt:i4>
      </vt:variant>
    </vt:vector>
  </HeadingPairs>
  <TitlesOfParts>
    <vt:vector size="69" baseType="lpstr">
      <vt:lpstr>Arial</vt:lpstr>
      <vt:lpstr>宋体</vt:lpstr>
      <vt:lpstr>Wingdings</vt:lpstr>
      <vt:lpstr>Microsoft New Tai Lue</vt:lpstr>
      <vt:lpstr>微软雅黑</vt:lpstr>
      <vt:lpstr>Arial Unicode MS</vt:lpstr>
      <vt:lpstr>黑体</vt:lpstr>
      <vt:lpstr>Calibri</vt:lpstr>
      <vt:lpstr>Arial Narrow</vt:lpstr>
      <vt:lpstr>Verdana</vt:lpstr>
      <vt:lpstr>A000120140530A99PPBG</vt:lpstr>
      <vt:lpstr>1_A000120140530A99PPBG</vt:lpstr>
      <vt:lpstr>2_A000120140530A99PPBG</vt:lpstr>
      <vt:lpstr>3_A000120140530A99PPBG</vt:lpstr>
      <vt:lpstr>4_A000120140530A99PPBG</vt:lpstr>
      <vt:lpstr>8_A000120140530A99PPBG</vt:lpstr>
      <vt:lpstr>11_A000120140530A99PPBG</vt:lpstr>
      <vt:lpstr>12_A000120140530A99PPBG</vt:lpstr>
      <vt:lpstr>13_A000120140530A99PPBG</vt:lpstr>
      <vt:lpstr>14_A000120140530A99PPBG</vt:lpstr>
      <vt:lpstr>15_A000120140530A99PPBG</vt:lpstr>
      <vt:lpstr>16_A000120140530A99PPBG</vt:lpstr>
      <vt:lpstr>17_A000120140530A99PPBG</vt:lpstr>
      <vt:lpstr>18_A000120140530A99PPBG</vt:lpstr>
      <vt:lpstr>19_A000120140530A99PPBG</vt:lpstr>
      <vt:lpstr>20_A000120140530A99PPBG</vt:lpstr>
      <vt:lpstr>21_A000120140530A99PPBG</vt:lpstr>
      <vt:lpstr>22_A000120140530A99PPBG</vt:lpstr>
      <vt:lpstr>23_A000120140530A99PPBG</vt:lpstr>
      <vt:lpstr>24_A000120140530A99PPBG</vt:lpstr>
      <vt:lpstr>25_A000120140530A99PPBG</vt:lpstr>
      <vt:lpstr>26_A000120140530A99PPBG</vt:lpstr>
      <vt:lpstr>27_A000120140530A99PPBG</vt:lpstr>
      <vt:lpstr>28_A000120140530A99PPBG</vt:lpstr>
      <vt:lpstr>29_A000120140530A99PPBG</vt:lpstr>
      <vt:lpstr>9_A000120140530A99PPBG</vt:lpstr>
      <vt:lpstr>31_A000120140530A99PPBG</vt:lpstr>
      <vt:lpstr>AngularJS Introduction</vt:lpstr>
      <vt:lpstr>PowerPoint 演示文稿</vt:lpstr>
      <vt:lpstr>Brief Introduction</vt:lpstr>
      <vt:lpstr>What is AngularJS</vt:lpstr>
      <vt:lpstr>Basic Concept</vt:lpstr>
      <vt:lpstr>MVC</vt:lpstr>
      <vt:lpstr>PowerPoint 演示文稿</vt:lpstr>
      <vt:lpstr>Encoding in Java</vt:lpstr>
      <vt:lpstr>Locale</vt:lpstr>
      <vt:lpstr>G11N practice in Java</vt:lpstr>
      <vt:lpstr>LOREM IPSUM DOLOR</vt:lpstr>
      <vt:lpstr>PowerPoint 演示文稿</vt:lpstr>
      <vt:lpstr>PowerPoint 演示文稿</vt:lpstr>
      <vt:lpstr>LOREM IPSUM DOLOR</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Administrator</cp:lastModifiedBy>
  <cp:revision>31</cp:revision>
  <dcterms:created xsi:type="dcterms:W3CDTF">2017-06-16T14:44:00Z</dcterms:created>
  <dcterms:modified xsi:type="dcterms:W3CDTF">2017-07-10T14:41:20Z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2052-10.1.0.6638</vt:lpwstr>
  </property>
</Properties>
</file>

<file path=docProps/thumbnail.jpeg>
</file>